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3" r:id="rId4"/>
    <p:sldMasterId id="2147483648" r:id="rId5"/>
  </p:sldMasterIdLst>
  <p:notesMasterIdLst>
    <p:notesMasterId r:id="rId23"/>
  </p:notesMasterIdLst>
  <p:handoutMasterIdLst>
    <p:handoutMasterId r:id="rId24"/>
  </p:handoutMasterIdLst>
  <p:sldIdLst>
    <p:sldId id="256" r:id="rId6"/>
    <p:sldId id="274" r:id="rId7"/>
    <p:sldId id="351" r:id="rId8"/>
    <p:sldId id="338" r:id="rId9"/>
    <p:sldId id="339" r:id="rId10"/>
    <p:sldId id="355" r:id="rId11"/>
    <p:sldId id="344" r:id="rId12"/>
    <p:sldId id="359" r:id="rId13"/>
    <p:sldId id="286" r:id="rId14"/>
    <p:sldId id="324" r:id="rId15"/>
    <p:sldId id="282" r:id="rId16"/>
    <p:sldId id="353" r:id="rId17"/>
    <p:sldId id="325" r:id="rId18"/>
    <p:sldId id="337" r:id="rId19"/>
    <p:sldId id="354" r:id="rId20"/>
    <p:sldId id="357" r:id="rId21"/>
    <p:sldId id="332" r:id="rId22"/>
  </p:sldIdLst>
  <p:sldSz cx="9144000" cy="6858000" type="screen4x3"/>
  <p:notesSz cx="9872663" cy="6797675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DF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1258A2-CCC9-F584-E483-2F7FE5BF18A8}" v="21" dt="2025-09-22T13:13:31.617"/>
    <p1510:client id="{367252AB-7C76-9972-5A02-B433F09D1A7C}" v="16" dt="2025-09-22T14:48:42.206"/>
    <p1510:client id="{A23A2EDC-C221-0A2D-A222-A3150BD27832}" v="3" dt="2025-09-22T15:02:56.0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>
      <p:cViewPr varScale="1">
        <p:scale>
          <a:sx n="80" d="100"/>
          <a:sy n="80" d="100"/>
        </p:scale>
        <p:origin x="1522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20" d="100"/>
          <a:sy n="120" d="100"/>
        </p:scale>
        <p:origin x="196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ëlle Looij" userId="S::j.looij@nissewijs.nl::095c418a-b687-467a-b677-45e10791417a" providerId="AD" clId="Web-{3DF77897-DAB6-E915-A0AE-C294205BCE36}"/>
    <pc:docChg chg="modSld">
      <pc:chgData name="Joëlle Looij" userId="S::j.looij@nissewijs.nl::095c418a-b687-467a-b677-45e10791417a" providerId="AD" clId="Web-{3DF77897-DAB6-E915-A0AE-C294205BCE36}" dt="2025-09-16T13:36:00.697" v="37" actId="20577"/>
      <pc:docMkLst>
        <pc:docMk/>
      </pc:docMkLst>
      <pc:sldChg chg="modSp">
        <pc:chgData name="Joëlle Looij" userId="S::j.looij@nissewijs.nl::095c418a-b687-467a-b677-45e10791417a" providerId="AD" clId="Web-{3DF77897-DAB6-E915-A0AE-C294205BCE36}" dt="2025-09-16T13:34:52.474" v="30" actId="20577"/>
        <pc:sldMkLst>
          <pc:docMk/>
          <pc:sldMk cId="0" sldId="324"/>
        </pc:sldMkLst>
        <pc:spChg chg="mod">
          <ac:chgData name="Joëlle Looij" userId="S::j.looij@nissewijs.nl::095c418a-b687-467a-b677-45e10791417a" providerId="AD" clId="Web-{3DF77897-DAB6-E915-A0AE-C294205BCE36}" dt="2025-09-16T13:34:52.474" v="30" actId="20577"/>
          <ac:spMkLst>
            <pc:docMk/>
            <pc:sldMk cId="0" sldId="324"/>
            <ac:spMk id="136195" creationId="{6CE84CF5-3D44-463F-A449-D68B7E969864}"/>
          </ac:spMkLst>
        </pc:spChg>
      </pc:sldChg>
      <pc:sldChg chg="modSp">
        <pc:chgData name="Joëlle Looij" userId="S::j.looij@nissewijs.nl::095c418a-b687-467a-b677-45e10791417a" providerId="AD" clId="Web-{3DF77897-DAB6-E915-A0AE-C294205BCE36}" dt="2025-09-16T13:36:00.697" v="37" actId="20577"/>
        <pc:sldMkLst>
          <pc:docMk/>
          <pc:sldMk cId="4085018320" sldId="357"/>
        </pc:sldMkLst>
        <pc:spChg chg="mod">
          <ac:chgData name="Joëlle Looij" userId="S::j.looij@nissewijs.nl::095c418a-b687-467a-b677-45e10791417a" providerId="AD" clId="Web-{3DF77897-DAB6-E915-A0AE-C294205BCE36}" dt="2025-09-16T13:36:00.697" v="37" actId="20577"/>
          <ac:spMkLst>
            <pc:docMk/>
            <pc:sldMk cId="4085018320" sldId="357"/>
            <ac:spMk id="3" creationId="{DE0B8E65-E3D5-AE89-DBCD-E010DD71426E}"/>
          </ac:spMkLst>
        </pc:spChg>
      </pc:sldChg>
      <pc:sldChg chg="addSp delSp modSp">
        <pc:chgData name="Joëlle Looij" userId="S::j.looij@nissewijs.nl::095c418a-b687-467a-b677-45e10791417a" providerId="AD" clId="Web-{3DF77897-DAB6-E915-A0AE-C294205BCE36}" dt="2025-09-16T13:33:50.141" v="17" actId="1076"/>
        <pc:sldMkLst>
          <pc:docMk/>
          <pc:sldMk cId="2660006963" sldId="359"/>
        </pc:sldMkLst>
        <pc:picChg chg="mod">
          <ac:chgData name="Joëlle Looij" userId="S::j.looij@nissewijs.nl::095c418a-b687-467a-b677-45e10791417a" providerId="AD" clId="Web-{3DF77897-DAB6-E915-A0AE-C294205BCE36}" dt="2025-09-16T13:33:02.199" v="8" actId="1076"/>
          <ac:picMkLst>
            <pc:docMk/>
            <pc:sldMk cId="2660006963" sldId="359"/>
            <ac:picMk id="5" creationId="{1456D29E-C57C-BA03-C1EF-DE080B3A7E6A}"/>
          </ac:picMkLst>
        </pc:picChg>
        <pc:picChg chg="add mod">
          <ac:chgData name="Joëlle Looij" userId="S::j.looij@nissewijs.nl::095c418a-b687-467a-b677-45e10791417a" providerId="AD" clId="Web-{3DF77897-DAB6-E915-A0AE-C294205BCE36}" dt="2025-09-16T13:33:50.141" v="17" actId="1076"/>
          <ac:picMkLst>
            <pc:docMk/>
            <pc:sldMk cId="2660006963" sldId="359"/>
            <ac:picMk id="6" creationId="{FC280027-D57E-552B-D864-B5B7045DBA07}"/>
          </ac:picMkLst>
        </pc:picChg>
      </pc:sldChg>
    </pc:docChg>
  </pc:docChgLst>
  <pc:docChgLst>
    <pc:chgData name="Carina Samethini" userId="S::c.samethini@nissewijs.nl::2dcc64fd-becc-4c37-8d6c-5f2c6dde4f54" providerId="AD" clId="Web-{367252AB-7C76-9972-5A02-B433F09D1A7C}"/>
    <pc:docChg chg="modSld">
      <pc:chgData name="Carina Samethini" userId="S::c.samethini@nissewijs.nl::2dcc64fd-becc-4c37-8d6c-5f2c6dde4f54" providerId="AD" clId="Web-{367252AB-7C76-9972-5A02-B433F09D1A7C}" dt="2025-09-22T14:48:42.206" v="13" actId="20577"/>
      <pc:docMkLst>
        <pc:docMk/>
      </pc:docMkLst>
      <pc:sldChg chg="modSp">
        <pc:chgData name="Carina Samethini" userId="S::c.samethini@nissewijs.nl::2dcc64fd-becc-4c37-8d6c-5f2c6dde4f54" providerId="AD" clId="Web-{367252AB-7C76-9972-5A02-B433F09D1A7C}" dt="2025-09-22T14:48:42.206" v="13" actId="20577"/>
        <pc:sldMkLst>
          <pc:docMk/>
          <pc:sldMk cId="0" sldId="282"/>
        </pc:sldMkLst>
        <pc:spChg chg="mod">
          <ac:chgData name="Carina Samethini" userId="S::c.samethini@nissewijs.nl::2dcc64fd-becc-4c37-8d6c-5f2c6dde4f54" providerId="AD" clId="Web-{367252AB-7C76-9972-5A02-B433F09D1A7C}" dt="2025-09-22T14:48:42.206" v="13" actId="20577"/>
          <ac:spMkLst>
            <pc:docMk/>
            <pc:sldMk cId="0" sldId="282"/>
            <ac:spMk id="72707" creationId="{A5EDA4FE-6BCB-40B1-A17F-3B7EF1318416}"/>
          </ac:spMkLst>
        </pc:spChg>
      </pc:sldChg>
      <pc:sldChg chg="modSp">
        <pc:chgData name="Carina Samethini" userId="S::c.samethini@nissewijs.nl::2dcc64fd-becc-4c37-8d6c-5f2c6dde4f54" providerId="AD" clId="Web-{367252AB-7C76-9972-5A02-B433F09D1A7C}" dt="2025-09-22T14:47:32.628" v="1" actId="20577"/>
        <pc:sldMkLst>
          <pc:docMk/>
          <pc:sldMk cId="0" sldId="286"/>
        </pc:sldMkLst>
        <pc:spChg chg="mod">
          <ac:chgData name="Carina Samethini" userId="S::c.samethini@nissewijs.nl::2dcc64fd-becc-4c37-8d6c-5f2c6dde4f54" providerId="AD" clId="Web-{367252AB-7C76-9972-5A02-B433F09D1A7C}" dt="2025-09-22T14:47:32.628" v="1" actId="20577"/>
          <ac:spMkLst>
            <pc:docMk/>
            <pc:sldMk cId="0" sldId="286"/>
            <ac:spMk id="79875" creationId="{5CE968B3-A014-4532-8566-4F5D061C3457}"/>
          </ac:spMkLst>
        </pc:spChg>
      </pc:sldChg>
      <pc:sldChg chg="modSp">
        <pc:chgData name="Carina Samethini" userId="S::c.samethini@nissewijs.nl::2dcc64fd-becc-4c37-8d6c-5f2c6dde4f54" providerId="AD" clId="Web-{367252AB-7C76-9972-5A02-B433F09D1A7C}" dt="2025-09-22T14:46:30.300" v="0" actId="20577"/>
        <pc:sldMkLst>
          <pc:docMk/>
          <pc:sldMk cId="0" sldId="339"/>
        </pc:sldMkLst>
        <pc:spChg chg="mod">
          <ac:chgData name="Carina Samethini" userId="S::c.samethini@nissewijs.nl::2dcc64fd-becc-4c37-8d6c-5f2c6dde4f54" providerId="AD" clId="Web-{367252AB-7C76-9972-5A02-B433F09D1A7C}" dt="2025-09-22T14:46:30.300" v="0" actId="20577"/>
          <ac:spMkLst>
            <pc:docMk/>
            <pc:sldMk cId="0" sldId="339"/>
            <ac:spMk id="163843" creationId="{C3EAD8BD-A8FD-484F-985C-24601FB2142F}"/>
          </ac:spMkLst>
        </pc:spChg>
      </pc:sldChg>
    </pc:docChg>
  </pc:docChgLst>
  <pc:docChgLst>
    <pc:chgData name="Carina Samethini" userId="S::c.samethini@nissewijs.nl::2dcc64fd-becc-4c37-8d6c-5f2c6dde4f54" providerId="AD" clId="Web-{4838C50B-5FDF-4152-0B84-5F67AFD4F37C}"/>
    <pc:docChg chg="delSld modSld">
      <pc:chgData name="Carina Samethini" userId="S::c.samethini@nissewijs.nl::2dcc64fd-becc-4c37-8d6c-5f2c6dde4f54" providerId="AD" clId="Web-{4838C50B-5FDF-4152-0B84-5F67AFD4F37C}" dt="2025-09-17T11:29:58.331" v="39" actId="20577"/>
      <pc:docMkLst>
        <pc:docMk/>
      </pc:docMkLst>
      <pc:sldChg chg="modSp">
        <pc:chgData name="Carina Samethini" userId="S::c.samethini@nissewijs.nl::2dcc64fd-becc-4c37-8d6c-5f2c6dde4f54" providerId="AD" clId="Web-{4838C50B-5FDF-4152-0B84-5F67AFD4F37C}" dt="2025-09-17T11:29:58.331" v="39" actId="20577"/>
        <pc:sldMkLst>
          <pc:docMk/>
          <pc:sldMk cId="4085018320" sldId="357"/>
        </pc:sldMkLst>
        <pc:spChg chg="mod">
          <ac:chgData name="Carina Samethini" userId="S::c.samethini@nissewijs.nl::2dcc64fd-becc-4c37-8d6c-5f2c6dde4f54" providerId="AD" clId="Web-{4838C50B-5FDF-4152-0B84-5F67AFD4F37C}" dt="2025-09-17T11:29:58.331" v="39" actId="20577"/>
          <ac:spMkLst>
            <pc:docMk/>
            <pc:sldMk cId="4085018320" sldId="357"/>
            <ac:spMk id="3" creationId="{DE0B8E65-E3D5-AE89-DBCD-E010DD71426E}"/>
          </ac:spMkLst>
        </pc:spChg>
      </pc:sldChg>
    </pc:docChg>
  </pc:docChgLst>
  <pc:docChgLst>
    <pc:chgData name="Carina Samethini" userId="S::c.samethini@nissewijs.nl::2dcc64fd-becc-4c37-8d6c-5f2c6dde4f54" providerId="AD" clId="Web-{A23A2EDC-C221-0A2D-A222-A3150BD27832}"/>
    <pc:docChg chg="modSld">
      <pc:chgData name="Carina Samethini" userId="S::c.samethini@nissewijs.nl::2dcc64fd-becc-4c37-8d6c-5f2c6dde4f54" providerId="AD" clId="Web-{A23A2EDC-C221-0A2D-A222-A3150BD27832}" dt="2025-09-22T15:02:55.755" v="1" actId="20577"/>
      <pc:docMkLst>
        <pc:docMk/>
      </pc:docMkLst>
      <pc:sldChg chg="modSp">
        <pc:chgData name="Carina Samethini" userId="S::c.samethini@nissewijs.nl::2dcc64fd-becc-4c37-8d6c-5f2c6dde4f54" providerId="AD" clId="Web-{A23A2EDC-C221-0A2D-A222-A3150BD27832}" dt="2025-09-22T15:02:55.755" v="1" actId="20577"/>
        <pc:sldMkLst>
          <pc:docMk/>
          <pc:sldMk cId="0" sldId="286"/>
        </pc:sldMkLst>
        <pc:spChg chg="mod">
          <ac:chgData name="Carina Samethini" userId="S::c.samethini@nissewijs.nl::2dcc64fd-becc-4c37-8d6c-5f2c6dde4f54" providerId="AD" clId="Web-{A23A2EDC-C221-0A2D-A222-A3150BD27832}" dt="2025-09-22T15:02:55.755" v="1" actId="20577"/>
          <ac:spMkLst>
            <pc:docMk/>
            <pc:sldMk cId="0" sldId="286"/>
            <ac:spMk id="79875" creationId="{5CE968B3-A014-4532-8566-4F5D061C3457}"/>
          </ac:spMkLst>
        </pc:spChg>
        <pc:picChg chg="mod">
          <ac:chgData name="Carina Samethini" userId="S::c.samethini@nissewijs.nl::2dcc64fd-becc-4c37-8d6c-5f2c6dde4f54" providerId="AD" clId="Web-{A23A2EDC-C221-0A2D-A222-A3150BD27832}" dt="2025-09-22T15:02:50.192" v="0" actId="1076"/>
          <ac:picMkLst>
            <pc:docMk/>
            <pc:sldMk cId="0" sldId="286"/>
            <ac:picMk id="3" creationId="{5461D694-10B0-4D2F-8B3B-A20CE11B0801}"/>
          </ac:picMkLst>
        </pc:picChg>
      </pc:sldChg>
    </pc:docChg>
  </pc:docChgLst>
  <pc:docChgLst>
    <pc:chgData name="Carina Samethini" userId="S::c.samethini@nissewijs.nl::2dcc64fd-becc-4c37-8d6c-5f2c6dde4f54" providerId="AD" clId="Web-{E40F31A3-0EE5-3F72-F325-B489D099A7B0}"/>
    <pc:docChg chg="addSld">
      <pc:chgData name="Carina Samethini" userId="S::c.samethini@nissewijs.nl::2dcc64fd-becc-4c37-8d6c-5f2c6dde4f54" providerId="AD" clId="Web-{E40F31A3-0EE5-3F72-F325-B489D099A7B0}" dt="2025-09-17T10:09:50.241" v="0"/>
      <pc:docMkLst>
        <pc:docMk/>
      </pc:docMkLst>
    </pc:docChg>
  </pc:docChgLst>
  <pc:docChgLst>
    <pc:chgData name="Carina Samethini" userId="S::c.samethini@nissewijs.nl::2dcc64fd-becc-4c37-8d6c-5f2c6dde4f54" providerId="AD" clId="Web-{2A1258A2-CCC9-F584-E483-2F7FE5BF18A8}"/>
    <pc:docChg chg="modSld">
      <pc:chgData name="Carina Samethini" userId="S::c.samethini@nissewijs.nl::2dcc64fd-becc-4c37-8d6c-5f2c6dde4f54" providerId="AD" clId="Web-{2A1258A2-CCC9-F584-E483-2F7FE5BF18A8}" dt="2025-09-22T13:13:31.617" v="20" actId="20577"/>
      <pc:docMkLst>
        <pc:docMk/>
      </pc:docMkLst>
      <pc:sldChg chg="modSp">
        <pc:chgData name="Carina Samethini" userId="S::c.samethini@nissewijs.nl::2dcc64fd-becc-4c37-8d6c-5f2c6dde4f54" providerId="AD" clId="Web-{2A1258A2-CCC9-F584-E483-2F7FE5BF18A8}" dt="2025-09-22T12:22:29.134" v="8" actId="20577"/>
        <pc:sldMkLst>
          <pc:docMk/>
          <pc:sldMk cId="0" sldId="286"/>
        </pc:sldMkLst>
        <pc:spChg chg="mod">
          <ac:chgData name="Carina Samethini" userId="S::c.samethini@nissewijs.nl::2dcc64fd-becc-4c37-8d6c-5f2c6dde4f54" providerId="AD" clId="Web-{2A1258A2-CCC9-F584-E483-2F7FE5BF18A8}" dt="2025-09-22T12:22:29.134" v="8" actId="20577"/>
          <ac:spMkLst>
            <pc:docMk/>
            <pc:sldMk cId="0" sldId="286"/>
            <ac:spMk id="79875" creationId="{5CE968B3-A014-4532-8566-4F5D061C3457}"/>
          </ac:spMkLst>
        </pc:spChg>
      </pc:sldChg>
      <pc:sldChg chg="modSp">
        <pc:chgData name="Carina Samethini" userId="S::c.samethini@nissewijs.nl::2dcc64fd-becc-4c37-8d6c-5f2c6dde4f54" providerId="AD" clId="Web-{2A1258A2-CCC9-F584-E483-2F7FE5BF18A8}" dt="2025-09-22T13:13:31.617" v="20" actId="20577"/>
        <pc:sldMkLst>
          <pc:docMk/>
          <pc:sldMk cId="0" sldId="339"/>
        </pc:sldMkLst>
        <pc:spChg chg="mod">
          <ac:chgData name="Carina Samethini" userId="S::c.samethini@nissewijs.nl::2dcc64fd-becc-4c37-8d6c-5f2c6dde4f54" providerId="AD" clId="Web-{2A1258A2-CCC9-F584-E483-2F7FE5BF18A8}" dt="2025-09-22T13:13:31.617" v="20" actId="20577"/>
          <ac:spMkLst>
            <pc:docMk/>
            <pc:sldMk cId="0" sldId="339"/>
            <ac:spMk id="163843" creationId="{C3EAD8BD-A8FD-484F-985C-24601FB2142F}"/>
          </ac:spMkLst>
        </pc:spChg>
      </pc:sldChg>
    </pc:docChg>
  </pc:docChgLst>
  <pc:docChgLst>
    <pc:chgData name="Carina Samethini" userId="S::c.samethini@nissewijs.nl::2dcc64fd-becc-4c37-8d6c-5f2c6dde4f54" providerId="AD" clId="Web-{91A7883B-435C-D20C-2734-6F83D8B9740A}"/>
    <pc:docChg chg="delSld modSld">
      <pc:chgData name="Carina Samethini" userId="S::c.samethini@nissewijs.nl::2dcc64fd-becc-4c37-8d6c-5f2c6dde4f54" providerId="AD" clId="Web-{91A7883B-435C-D20C-2734-6F83D8B9740A}" dt="2025-09-17T11:20:18.363" v="9" actId="20577"/>
      <pc:docMkLst>
        <pc:docMk/>
      </pc:docMkLst>
      <pc:sldChg chg="modSp">
        <pc:chgData name="Carina Samethini" userId="S::c.samethini@nissewijs.nl::2dcc64fd-becc-4c37-8d6c-5f2c6dde4f54" providerId="AD" clId="Web-{91A7883B-435C-D20C-2734-6F83D8B9740A}" dt="2025-09-17T11:20:18.363" v="9" actId="20577"/>
        <pc:sldMkLst>
          <pc:docMk/>
          <pc:sldMk cId="0" sldId="282"/>
        </pc:sldMkLst>
        <pc:spChg chg="mod">
          <ac:chgData name="Carina Samethini" userId="S::c.samethini@nissewijs.nl::2dcc64fd-becc-4c37-8d6c-5f2c6dde4f54" providerId="AD" clId="Web-{91A7883B-435C-D20C-2734-6F83D8B9740A}" dt="2025-09-17T11:20:18.363" v="9" actId="20577"/>
          <ac:spMkLst>
            <pc:docMk/>
            <pc:sldMk cId="0" sldId="282"/>
            <ac:spMk id="72707" creationId="{A5EDA4FE-6BCB-40B1-A17F-3B7EF1318416}"/>
          </ac:spMkLst>
        </pc:spChg>
      </pc:sldChg>
      <pc:sldChg chg="modSp">
        <pc:chgData name="Carina Samethini" userId="S::c.samethini@nissewijs.nl::2dcc64fd-becc-4c37-8d6c-5f2c6dde4f54" providerId="AD" clId="Web-{91A7883B-435C-D20C-2734-6F83D8B9740A}" dt="2025-09-17T11:19:45.739" v="8" actId="20577"/>
        <pc:sldMkLst>
          <pc:docMk/>
          <pc:sldMk cId="0" sldId="286"/>
        </pc:sldMkLst>
        <pc:spChg chg="mod">
          <ac:chgData name="Carina Samethini" userId="S::c.samethini@nissewijs.nl::2dcc64fd-becc-4c37-8d6c-5f2c6dde4f54" providerId="AD" clId="Web-{91A7883B-435C-D20C-2734-6F83D8B9740A}" dt="2025-09-17T11:19:45.739" v="8" actId="20577"/>
          <ac:spMkLst>
            <pc:docMk/>
            <pc:sldMk cId="0" sldId="286"/>
            <ac:spMk id="79875" creationId="{5CE968B3-A014-4532-8566-4F5D061C3457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>
            <a:extLst>
              <a:ext uri="{FF2B5EF4-FFF2-40B4-BE49-F238E27FC236}">
                <a16:creationId xmlns:a16="http://schemas.microsoft.com/office/drawing/2014/main" id="{BFF64F78-7F1A-4E74-9BEB-C366CFBBE23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67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 sz="1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1A173E9C-A4A3-4836-950C-DCF878D69D1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592763" y="0"/>
            <a:ext cx="4278312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 sz="1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D3902C3E-EBF4-4754-B659-D5FB84369A82}" type="datetimeFigureOut">
              <a:rPr lang="nl-NL"/>
              <a:pPr>
                <a:defRPr/>
              </a:pPr>
              <a:t>22-9-2025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FFC55BBE-6F9E-4A35-BB0B-A82127D6D93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456363"/>
            <a:ext cx="427672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 sz="1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431D05A9-C265-43EC-984F-144DBB44691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592763" y="6456363"/>
            <a:ext cx="4278312" cy="3397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None/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fld id="{B86EEB21-B3DC-4BBF-9904-4CC104E20981}" type="slidenum">
              <a:rPr lang="nl-NL" altLang="nl-NL"/>
              <a:pPr/>
              <a:t>‹#›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62D325E2-412F-41CB-8F07-56759BD5D0A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672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buClrTx/>
              <a:buSzTx/>
              <a:buFontTx/>
              <a:buNone/>
              <a:defRPr sz="1200">
                <a:effectLst/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A8EFC380-FF9F-4233-92CD-22ACC01482C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592763" y="0"/>
            <a:ext cx="4278312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SzTx/>
              <a:buFontTx/>
              <a:buNone/>
              <a:defRPr sz="1200">
                <a:effectLst/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nl-NL"/>
              <a:t>24 november</a:t>
            </a:r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543D04AE-8B89-4B09-88B3-20B96AB3ED7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36913" y="509588"/>
            <a:ext cx="3398837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701" name="Rectangle 5">
            <a:extLst>
              <a:ext uri="{FF2B5EF4-FFF2-40B4-BE49-F238E27FC236}">
                <a16:creationId xmlns:a16="http://schemas.microsoft.com/office/drawing/2014/main" id="{4EBC32D7-0819-4B28-A507-6B880CC0B91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7425" y="3228975"/>
            <a:ext cx="7897813" cy="305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29702" name="Rectangle 6">
            <a:extLst>
              <a:ext uri="{FF2B5EF4-FFF2-40B4-BE49-F238E27FC236}">
                <a16:creationId xmlns:a16="http://schemas.microsoft.com/office/drawing/2014/main" id="{9F04F4C9-47DF-4709-AF8A-4D578BB85FC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363"/>
            <a:ext cx="427672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buClrTx/>
              <a:buSzTx/>
              <a:buFontTx/>
              <a:buNone/>
              <a:defRPr sz="1200">
                <a:effectLst/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nl-NL"/>
              <a:t>CBS Het Anker</a:t>
            </a:r>
          </a:p>
        </p:txBody>
      </p:sp>
      <p:sp>
        <p:nvSpPr>
          <p:cNvPr id="29703" name="Rectangle 7">
            <a:extLst>
              <a:ext uri="{FF2B5EF4-FFF2-40B4-BE49-F238E27FC236}">
                <a16:creationId xmlns:a16="http://schemas.microsoft.com/office/drawing/2014/main" id="{096D36B9-0A80-467A-AD7D-CF3F66D8D2B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92763" y="6456363"/>
            <a:ext cx="4278312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fld id="{D1B1FF0D-FE67-41AD-9448-A781D157FEAE}" type="slidenum">
              <a:rPr lang="nl-NL" altLang="nl-NL"/>
              <a:pPr/>
              <a:t>‹#›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3">
            <a:extLst>
              <a:ext uri="{FF2B5EF4-FFF2-40B4-BE49-F238E27FC236}">
                <a16:creationId xmlns:a16="http://schemas.microsoft.com/office/drawing/2014/main" id="{4492BBE0-92B3-4CEA-9F1B-E8FF40F3F85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24 november</a:t>
            </a:r>
          </a:p>
        </p:txBody>
      </p:sp>
      <p:sp>
        <p:nvSpPr>
          <p:cNvPr id="43011" name="Rectangle 6">
            <a:extLst>
              <a:ext uri="{FF2B5EF4-FFF2-40B4-BE49-F238E27FC236}">
                <a16:creationId xmlns:a16="http://schemas.microsoft.com/office/drawing/2014/main" id="{77DFFDD1-9CDC-48B5-AC5A-41E0128D9E6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CBS Het Anker</a:t>
            </a:r>
          </a:p>
        </p:txBody>
      </p:sp>
      <p:sp>
        <p:nvSpPr>
          <p:cNvPr id="6148" name="Rectangle 7">
            <a:extLst>
              <a:ext uri="{FF2B5EF4-FFF2-40B4-BE49-F238E27FC236}">
                <a16:creationId xmlns:a16="http://schemas.microsoft.com/office/drawing/2014/main" id="{62124DE1-CA36-40EE-B2F8-4E3884DF346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FCFB0A1-EA0D-4729-9A59-9A3C1243388E}" type="slidenum">
              <a:rPr lang="nl-NL" altLang="nl-NL"/>
              <a:pPr>
                <a:spcBef>
                  <a:spcPct val="0"/>
                </a:spcBef>
              </a:pPr>
              <a:t>1</a:t>
            </a:fld>
            <a:endParaRPr lang="nl-NL" altLang="nl-NL"/>
          </a:p>
        </p:txBody>
      </p:sp>
      <p:sp>
        <p:nvSpPr>
          <p:cNvPr id="6149" name="Rectangle 2">
            <a:extLst>
              <a:ext uri="{FF2B5EF4-FFF2-40B4-BE49-F238E27FC236}">
                <a16:creationId xmlns:a16="http://schemas.microsoft.com/office/drawing/2014/main" id="{08554D5E-111A-4DC2-8824-C49FF080AC3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50" name="Rectangle 3">
            <a:extLst>
              <a:ext uri="{FF2B5EF4-FFF2-40B4-BE49-F238E27FC236}">
                <a16:creationId xmlns:a16="http://schemas.microsoft.com/office/drawing/2014/main" id="{C1AFEC67-5C24-455D-9E14-E47153C26F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altLang="nl-NL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3">
            <a:extLst>
              <a:ext uri="{FF2B5EF4-FFF2-40B4-BE49-F238E27FC236}">
                <a16:creationId xmlns:a16="http://schemas.microsoft.com/office/drawing/2014/main" id="{CA09D4EE-5149-4A48-B1E1-81A39D770F4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24 november</a:t>
            </a:r>
          </a:p>
        </p:txBody>
      </p:sp>
      <p:sp>
        <p:nvSpPr>
          <p:cNvPr id="44035" name="Rectangle 6">
            <a:extLst>
              <a:ext uri="{FF2B5EF4-FFF2-40B4-BE49-F238E27FC236}">
                <a16:creationId xmlns:a16="http://schemas.microsoft.com/office/drawing/2014/main" id="{0FB02F82-953D-4962-B8CF-55A5D5034D4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CBS Het Anker</a:t>
            </a:r>
          </a:p>
        </p:txBody>
      </p:sp>
      <p:sp>
        <p:nvSpPr>
          <p:cNvPr id="8196" name="Rectangle 7">
            <a:extLst>
              <a:ext uri="{FF2B5EF4-FFF2-40B4-BE49-F238E27FC236}">
                <a16:creationId xmlns:a16="http://schemas.microsoft.com/office/drawing/2014/main" id="{3198F60C-D915-440E-B7F1-B28F402F79E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DFC8928-F5E8-4379-B6F5-09D81F4FA2E4}" type="slidenum">
              <a:rPr lang="nl-NL" altLang="nl-NL"/>
              <a:pPr>
                <a:spcBef>
                  <a:spcPct val="0"/>
                </a:spcBef>
              </a:pPr>
              <a:t>2</a:t>
            </a:fld>
            <a:endParaRPr lang="nl-NL" altLang="nl-NL"/>
          </a:p>
        </p:txBody>
      </p:sp>
      <p:sp>
        <p:nvSpPr>
          <p:cNvPr id="8197" name="Rectangle 2">
            <a:extLst>
              <a:ext uri="{FF2B5EF4-FFF2-40B4-BE49-F238E27FC236}">
                <a16:creationId xmlns:a16="http://schemas.microsoft.com/office/drawing/2014/main" id="{2ADC1CB3-BF21-4523-A750-91860922884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8" name="Rectangle 3">
            <a:extLst>
              <a:ext uri="{FF2B5EF4-FFF2-40B4-BE49-F238E27FC236}">
                <a16:creationId xmlns:a16="http://schemas.microsoft.com/office/drawing/2014/main" id="{11C9B181-1279-43EF-AD32-CFBC2F7B60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altLang="nl-NL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jdelijke aanduiding voor dia-afbeelding 1">
            <a:extLst>
              <a:ext uri="{FF2B5EF4-FFF2-40B4-BE49-F238E27FC236}">
                <a16:creationId xmlns:a16="http://schemas.microsoft.com/office/drawing/2014/main" id="{C11C1405-419C-4F25-A20F-7E32E55A3E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Tijdelijke aanduiding voor notities 2">
            <a:extLst>
              <a:ext uri="{FF2B5EF4-FFF2-40B4-BE49-F238E27FC236}">
                <a16:creationId xmlns:a16="http://schemas.microsoft.com/office/drawing/2014/main" id="{4C4607D5-380F-47BC-BE10-181F104F52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>
              <a:latin typeface="Arial" panose="020B0604020202020204" pitchFamily="34" charset="0"/>
            </a:endParaRPr>
          </a:p>
        </p:txBody>
      </p:sp>
      <p:sp>
        <p:nvSpPr>
          <p:cNvPr id="48132" name="Tijdelijke aanduiding voor datum 3">
            <a:extLst>
              <a:ext uri="{FF2B5EF4-FFF2-40B4-BE49-F238E27FC236}">
                <a16:creationId xmlns:a16="http://schemas.microsoft.com/office/drawing/2014/main" id="{471442CF-3F0C-4FF3-9DD6-CB2D3F958BC6}"/>
              </a:ext>
            </a:extLst>
          </p:cNvPr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24 november</a:t>
            </a:r>
          </a:p>
        </p:txBody>
      </p:sp>
      <p:sp>
        <p:nvSpPr>
          <p:cNvPr id="48133" name="Tijdelijke aanduiding voor voettekst 4">
            <a:extLst>
              <a:ext uri="{FF2B5EF4-FFF2-40B4-BE49-F238E27FC236}">
                <a16:creationId xmlns:a16="http://schemas.microsoft.com/office/drawing/2014/main" id="{6A3745D6-E71E-4FAA-9C3C-6B09EDC6C65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CBS Het Anker</a:t>
            </a:r>
          </a:p>
        </p:txBody>
      </p:sp>
      <p:sp>
        <p:nvSpPr>
          <p:cNvPr id="23558" name="Tijdelijke aanduiding voor dianummer 5">
            <a:extLst>
              <a:ext uri="{FF2B5EF4-FFF2-40B4-BE49-F238E27FC236}">
                <a16:creationId xmlns:a16="http://schemas.microsoft.com/office/drawing/2014/main" id="{DDA5E85F-738C-4DDC-90E8-F429C07B78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4454D09-D9B6-427F-98E9-CDC14423AB40}" type="slidenum">
              <a:rPr lang="nl-NL" altLang="nl-NL"/>
              <a:pPr>
                <a:spcBef>
                  <a:spcPct val="0"/>
                </a:spcBef>
              </a:pPr>
              <a:t>13</a:t>
            </a:fld>
            <a:endParaRPr lang="nl-NL" altLang="nl-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3">
            <a:extLst>
              <a:ext uri="{FF2B5EF4-FFF2-40B4-BE49-F238E27FC236}">
                <a16:creationId xmlns:a16="http://schemas.microsoft.com/office/drawing/2014/main" id="{DABFBF92-F62E-4E28-94CD-A2DD5DC5C0F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24 november</a:t>
            </a:r>
          </a:p>
        </p:txBody>
      </p:sp>
      <p:sp>
        <p:nvSpPr>
          <p:cNvPr id="49155" name="Rectangle 6">
            <a:extLst>
              <a:ext uri="{FF2B5EF4-FFF2-40B4-BE49-F238E27FC236}">
                <a16:creationId xmlns:a16="http://schemas.microsoft.com/office/drawing/2014/main" id="{F7D3DDD9-5EED-4832-A401-6C418932396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CBS Het Anker</a:t>
            </a:r>
          </a:p>
        </p:txBody>
      </p:sp>
      <p:sp>
        <p:nvSpPr>
          <p:cNvPr id="25604" name="Rectangle 7">
            <a:extLst>
              <a:ext uri="{FF2B5EF4-FFF2-40B4-BE49-F238E27FC236}">
                <a16:creationId xmlns:a16="http://schemas.microsoft.com/office/drawing/2014/main" id="{B4323033-0ED8-401B-A67D-AA047703984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F82558E-03B8-4F96-88F8-607A5969D852}" type="slidenum">
              <a:rPr lang="nl-NL" altLang="nl-NL"/>
              <a:pPr>
                <a:spcBef>
                  <a:spcPct val="0"/>
                </a:spcBef>
              </a:pPr>
              <a:t>17</a:t>
            </a:fld>
            <a:endParaRPr lang="nl-NL" altLang="nl-NL"/>
          </a:p>
        </p:txBody>
      </p:sp>
      <p:sp>
        <p:nvSpPr>
          <p:cNvPr id="25605" name="Rectangle 2">
            <a:extLst>
              <a:ext uri="{FF2B5EF4-FFF2-40B4-BE49-F238E27FC236}">
                <a16:creationId xmlns:a16="http://schemas.microsoft.com/office/drawing/2014/main" id="{0D788F79-FE71-4120-BBBC-670EBDD8EAA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6" name="Rectangle 3">
            <a:extLst>
              <a:ext uri="{FF2B5EF4-FFF2-40B4-BE49-F238E27FC236}">
                <a16:creationId xmlns:a16="http://schemas.microsoft.com/office/drawing/2014/main" id="{BA43E8A6-6721-4053-9E1E-81D7BE63AA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altLang="nl-NL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26">
            <a:extLst>
              <a:ext uri="{FF2B5EF4-FFF2-40B4-BE49-F238E27FC236}">
                <a16:creationId xmlns:a16="http://schemas.microsoft.com/office/drawing/2014/main" id="{D6102ADE-ABE8-4030-B253-61B81D9C6242}"/>
              </a:ext>
            </a:extLst>
          </p:cNvPr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5" name="Freeform 1027">
              <a:extLst>
                <a:ext uri="{FF2B5EF4-FFF2-40B4-BE49-F238E27FC236}">
                  <a16:creationId xmlns:a16="http://schemas.microsoft.com/office/drawing/2014/main" id="{8D157BC6-76BD-42E5-9DA2-B008B9E00A9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1" hangingPunct="1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itchFamily="2" charset="2"/>
                <a:buNone/>
                <a:defRPr/>
              </a:pPr>
              <a:endParaRPr lang="nl-N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grpSp>
          <p:nvGrpSpPr>
            <p:cNvPr id="6" name="Group 1028">
              <a:extLst>
                <a:ext uri="{FF2B5EF4-FFF2-40B4-BE49-F238E27FC236}">
                  <a16:creationId xmlns:a16="http://schemas.microsoft.com/office/drawing/2014/main" id="{373D5DA6-2058-4733-A1BE-643787A08E34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57" name="Oval 1029">
                <a:extLst>
                  <a:ext uri="{FF2B5EF4-FFF2-40B4-BE49-F238E27FC236}">
                    <a16:creationId xmlns:a16="http://schemas.microsoft.com/office/drawing/2014/main" id="{00BC04FF-EB9E-4429-AAC5-3506CB3CC3C1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58" name="Oval 1030">
                <a:extLst>
                  <a:ext uri="{FF2B5EF4-FFF2-40B4-BE49-F238E27FC236}">
                    <a16:creationId xmlns:a16="http://schemas.microsoft.com/office/drawing/2014/main" id="{ABFC81AB-1A17-4E50-B484-BC11F82DBF8F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59" name="Oval 1031">
                <a:extLst>
                  <a:ext uri="{FF2B5EF4-FFF2-40B4-BE49-F238E27FC236}">
                    <a16:creationId xmlns:a16="http://schemas.microsoft.com/office/drawing/2014/main" id="{4267E64F-5965-4589-8D9F-20C2833F4D8C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60" name="Oval 1032">
                <a:extLst>
                  <a:ext uri="{FF2B5EF4-FFF2-40B4-BE49-F238E27FC236}">
                    <a16:creationId xmlns:a16="http://schemas.microsoft.com/office/drawing/2014/main" id="{0CF2FF3C-B555-4F15-AA59-CD14D3CC3EED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61" name="Oval 1033">
                <a:extLst>
                  <a:ext uri="{FF2B5EF4-FFF2-40B4-BE49-F238E27FC236}">
                    <a16:creationId xmlns:a16="http://schemas.microsoft.com/office/drawing/2014/main" id="{5D49243A-2754-4998-8729-7734089580D2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62" name="Freeform 1034">
                <a:extLst>
                  <a:ext uri="{FF2B5EF4-FFF2-40B4-BE49-F238E27FC236}">
                    <a16:creationId xmlns:a16="http://schemas.microsoft.com/office/drawing/2014/main" id="{73A312B7-3468-47C9-B0B3-FCB981321EF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63" name="Freeform 1035">
                <a:extLst>
                  <a:ext uri="{FF2B5EF4-FFF2-40B4-BE49-F238E27FC236}">
                    <a16:creationId xmlns:a16="http://schemas.microsoft.com/office/drawing/2014/main" id="{89EF5825-C716-4411-AF0B-8EC143E8EF5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64" name="Freeform 1036">
                <a:extLst>
                  <a:ext uri="{FF2B5EF4-FFF2-40B4-BE49-F238E27FC236}">
                    <a16:creationId xmlns:a16="http://schemas.microsoft.com/office/drawing/2014/main" id="{DEBE2982-39B9-4AF9-A8CD-7541DB2D5D9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65" name="Freeform 1037">
                <a:extLst>
                  <a:ext uri="{FF2B5EF4-FFF2-40B4-BE49-F238E27FC236}">
                    <a16:creationId xmlns:a16="http://schemas.microsoft.com/office/drawing/2014/main" id="{176197F0-DCDD-4DAD-914C-8463AB707A7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66" name="Freeform 1038">
                <a:extLst>
                  <a:ext uri="{FF2B5EF4-FFF2-40B4-BE49-F238E27FC236}">
                    <a16:creationId xmlns:a16="http://schemas.microsoft.com/office/drawing/2014/main" id="{412297B0-F15D-4F7E-8B3B-F97500FE010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67" name="Oval 1039">
                <a:extLst>
                  <a:ext uri="{FF2B5EF4-FFF2-40B4-BE49-F238E27FC236}">
                    <a16:creationId xmlns:a16="http://schemas.microsoft.com/office/drawing/2014/main" id="{FC9F7492-29F0-44E0-A2CF-DAC2A052CE2A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</p:grpSp>
        <p:grpSp>
          <p:nvGrpSpPr>
            <p:cNvPr id="7" name="Group 1040">
              <a:extLst>
                <a:ext uri="{FF2B5EF4-FFF2-40B4-BE49-F238E27FC236}">
                  <a16:creationId xmlns:a16="http://schemas.microsoft.com/office/drawing/2014/main" id="{D02B1449-C14E-4B2D-B8EE-129627A05E6B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9" name="Oval 1041">
                <a:extLst>
                  <a:ext uri="{FF2B5EF4-FFF2-40B4-BE49-F238E27FC236}">
                    <a16:creationId xmlns:a16="http://schemas.microsoft.com/office/drawing/2014/main" id="{D50E54B0-F6CC-4309-80FC-B43E9DA386AC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40" name="Oval 1042">
                <a:extLst>
                  <a:ext uri="{FF2B5EF4-FFF2-40B4-BE49-F238E27FC236}">
                    <a16:creationId xmlns:a16="http://schemas.microsoft.com/office/drawing/2014/main" id="{C10C973E-7007-4848-A837-4E4C29C9A080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41" name="Oval 1043">
                <a:extLst>
                  <a:ext uri="{FF2B5EF4-FFF2-40B4-BE49-F238E27FC236}">
                    <a16:creationId xmlns:a16="http://schemas.microsoft.com/office/drawing/2014/main" id="{178F99E8-FE68-4B16-A248-A5DC72B494D7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42" name="Oval 1044">
                <a:extLst>
                  <a:ext uri="{FF2B5EF4-FFF2-40B4-BE49-F238E27FC236}">
                    <a16:creationId xmlns:a16="http://schemas.microsoft.com/office/drawing/2014/main" id="{36E30D60-F0FF-40A3-A4EA-172BD5C68928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43" name="Oval 1045">
                <a:extLst>
                  <a:ext uri="{FF2B5EF4-FFF2-40B4-BE49-F238E27FC236}">
                    <a16:creationId xmlns:a16="http://schemas.microsoft.com/office/drawing/2014/main" id="{4247B177-DB4E-48FD-AEF7-CF7B1BE9D555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44" name="Oval 1046">
                <a:extLst>
                  <a:ext uri="{FF2B5EF4-FFF2-40B4-BE49-F238E27FC236}">
                    <a16:creationId xmlns:a16="http://schemas.microsoft.com/office/drawing/2014/main" id="{C10A648A-6DCC-446A-878D-D0973154C661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45" name="Oval 1047">
                <a:extLst>
                  <a:ext uri="{FF2B5EF4-FFF2-40B4-BE49-F238E27FC236}">
                    <a16:creationId xmlns:a16="http://schemas.microsoft.com/office/drawing/2014/main" id="{B306DFE7-0811-41FD-9D15-C082A006FDC3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46" name="Oval 1048">
                <a:extLst>
                  <a:ext uri="{FF2B5EF4-FFF2-40B4-BE49-F238E27FC236}">
                    <a16:creationId xmlns:a16="http://schemas.microsoft.com/office/drawing/2014/main" id="{8DE6FE7B-48B7-40DF-B87A-3847782629D2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47" name="Freeform 1049">
                <a:extLst>
                  <a:ext uri="{FF2B5EF4-FFF2-40B4-BE49-F238E27FC236}">
                    <a16:creationId xmlns:a16="http://schemas.microsoft.com/office/drawing/2014/main" id="{72EF60FC-1804-4EA3-8337-4DC6FDC442C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48" name="Freeform 1050">
                <a:extLst>
                  <a:ext uri="{FF2B5EF4-FFF2-40B4-BE49-F238E27FC236}">
                    <a16:creationId xmlns:a16="http://schemas.microsoft.com/office/drawing/2014/main" id="{CEF56846-834C-4370-BDD7-D69F42F9741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49" name="Freeform 1051">
                <a:extLst>
                  <a:ext uri="{FF2B5EF4-FFF2-40B4-BE49-F238E27FC236}">
                    <a16:creationId xmlns:a16="http://schemas.microsoft.com/office/drawing/2014/main" id="{FC36F69A-3DC1-4DE9-B88F-DCEA8E3DDD2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50" name="Freeform 1052">
                <a:extLst>
                  <a:ext uri="{FF2B5EF4-FFF2-40B4-BE49-F238E27FC236}">
                    <a16:creationId xmlns:a16="http://schemas.microsoft.com/office/drawing/2014/main" id="{96371687-5EC1-43CB-B177-E0A36D03973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51" name="Freeform 1053">
                <a:extLst>
                  <a:ext uri="{FF2B5EF4-FFF2-40B4-BE49-F238E27FC236}">
                    <a16:creationId xmlns:a16="http://schemas.microsoft.com/office/drawing/2014/main" id="{68DCB61A-780D-468A-9EE6-ABAD8F69C1B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52" name="Freeform 1054">
                <a:extLst>
                  <a:ext uri="{FF2B5EF4-FFF2-40B4-BE49-F238E27FC236}">
                    <a16:creationId xmlns:a16="http://schemas.microsoft.com/office/drawing/2014/main" id="{4ABD60AC-CB10-41F3-99E5-7F4D78C86C4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53" name="Freeform 1055">
                <a:extLst>
                  <a:ext uri="{FF2B5EF4-FFF2-40B4-BE49-F238E27FC236}">
                    <a16:creationId xmlns:a16="http://schemas.microsoft.com/office/drawing/2014/main" id="{D8A981EA-DB90-4FD0-A072-ED8A330E8B0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54" name="Freeform 1056">
                <a:extLst>
                  <a:ext uri="{FF2B5EF4-FFF2-40B4-BE49-F238E27FC236}">
                    <a16:creationId xmlns:a16="http://schemas.microsoft.com/office/drawing/2014/main" id="{153AABB1-BA2A-412C-ACED-B375DAE3A56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55" name="Freeform 1057">
                <a:extLst>
                  <a:ext uri="{FF2B5EF4-FFF2-40B4-BE49-F238E27FC236}">
                    <a16:creationId xmlns:a16="http://schemas.microsoft.com/office/drawing/2014/main" id="{3A00C052-5B99-421C-9633-328B481069E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56" name="Freeform 1058">
                <a:extLst>
                  <a:ext uri="{FF2B5EF4-FFF2-40B4-BE49-F238E27FC236}">
                    <a16:creationId xmlns:a16="http://schemas.microsoft.com/office/drawing/2014/main" id="{497D5125-BDA8-4B44-BF89-71859BAA5AC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</p:grpSp>
        <p:grpSp>
          <p:nvGrpSpPr>
            <p:cNvPr id="8" name="Group 1059">
              <a:extLst>
                <a:ext uri="{FF2B5EF4-FFF2-40B4-BE49-F238E27FC236}">
                  <a16:creationId xmlns:a16="http://schemas.microsoft.com/office/drawing/2014/main" id="{7A1DCEBF-C41C-48E9-9E2B-353075132B2B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22" name="Freeform 1060">
                <a:extLst>
                  <a:ext uri="{FF2B5EF4-FFF2-40B4-BE49-F238E27FC236}">
                    <a16:creationId xmlns:a16="http://schemas.microsoft.com/office/drawing/2014/main" id="{40981CF7-0E77-4123-BC92-2B57082E80D6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23" name="Freeform 1061">
                <a:extLst>
                  <a:ext uri="{FF2B5EF4-FFF2-40B4-BE49-F238E27FC236}">
                    <a16:creationId xmlns:a16="http://schemas.microsoft.com/office/drawing/2014/main" id="{ABA85023-9011-4EDE-B695-1F0A9BBDDB9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24" name="Freeform 1062">
                <a:extLst>
                  <a:ext uri="{FF2B5EF4-FFF2-40B4-BE49-F238E27FC236}">
                    <a16:creationId xmlns:a16="http://schemas.microsoft.com/office/drawing/2014/main" id="{8C24CD18-1C3D-479B-94DC-A650D3FA6EC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25" name="Freeform 1063">
                <a:extLst>
                  <a:ext uri="{FF2B5EF4-FFF2-40B4-BE49-F238E27FC236}">
                    <a16:creationId xmlns:a16="http://schemas.microsoft.com/office/drawing/2014/main" id="{0318B9B5-2EA0-4A04-838E-A8DCAC04FA4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26" name="Freeform 1064">
                <a:extLst>
                  <a:ext uri="{FF2B5EF4-FFF2-40B4-BE49-F238E27FC236}">
                    <a16:creationId xmlns:a16="http://schemas.microsoft.com/office/drawing/2014/main" id="{98EB5F12-D0D1-416C-AF30-19E5792A238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27" name="Freeform 1065">
                <a:extLst>
                  <a:ext uri="{FF2B5EF4-FFF2-40B4-BE49-F238E27FC236}">
                    <a16:creationId xmlns:a16="http://schemas.microsoft.com/office/drawing/2014/main" id="{2115A499-DCEF-4349-98C7-20F2424C013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28" name="Freeform 1066">
                <a:extLst>
                  <a:ext uri="{FF2B5EF4-FFF2-40B4-BE49-F238E27FC236}">
                    <a16:creationId xmlns:a16="http://schemas.microsoft.com/office/drawing/2014/main" id="{CB535D87-407E-4E0C-BF69-353655E0911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29" name="Freeform 1067">
                <a:extLst>
                  <a:ext uri="{FF2B5EF4-FFF2-40B4-BE49-F238E27FC236}">
                    <a16:creationId xmlns:a16="http://schemas.microsoft.com/office/drawing/2014/main" id="{B681733C-AAFD-4828-B6CD-D3E25529D09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30" name="Freeform 1068">
                <a:extLst>
                  <a:ext uri="{FF2B5EF4-FFF2-40B4-BE49-F238E27FC236}">
                    <a16:creationId xmlns:a16="http://schemas.microsoft.com/office/drawing/2014/main" id="{253B76F9-69AC-490D-A4A3-BA204D9C47A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31" name="Freeform 1069">
                <a:extLst>
                  <a:ext uri="{FF2B5EF4-FFF2-40B4-BE49-F238E27FC236}">
                    <a16:creationId xmlns:a16="http://schemas.microsoft.com/office/drawing/2014/main" id="{0DE607F1-8549-4FD0-9947-C3C4AB94BB9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32" name="Freeform 1070">
                <a:extLst>
                  <a:ext uri="{FF2B5EF4-FFF2-40B4-BE49-F238E27FC236}">
                    <a16:creationId xmlns:a16="http://schemas.microsoft.com/office/drawing/2014/main" id="{43E2DFCB-3AEA-4FF2-917C-254327A2BCA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33" name="Oval 1071">
                <a:extLst>
                  <a:ext uri="{FF2B5EF4-FFF2-40B4-BE49-F238E27FC236}">
                    <a16:creationId xmlns:a16="http://schemas.microsoft.com/office/drawing/2014/main" id="{3E8FD23C-22DE-4998-839F-79C2CBAC8B62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34" name="Oval 1072">
                <a:extLst>
                  <a:ext uri="{FF2B5EF4-FFF2-40B4-BE49-F238E27FC236}">
                    <a16:creationId xmlns:a16="http://schemas.microsoft.com/office/drawing/2014/main" id="{E30490BA-70C9-4AEE-AF7A-80F5A3F79D8F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35" name="Oval 1073">
                <a:extLst>
                  <a:ext uri="{FF2B5EF4-FFF2-40B4-BE49-F238E27FC236}">
                    <a16:creationId xmlns:a16="http://schemas.microsoft.com/office/drawing/2014/main" id="{D89AE496-76A5-4310-BB14-19114ECB7E7E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36" name="Oval 1074">
                <a:extLst>
                  <a:ext uri="{FF2B5EF4-FFF2-40B4-BE49-F238E27FC236}">
                    <a16:creationId xmlns:a16="http://schemas.microsoft.com/office/drawing/2014/main" id="{0F6A6102-2361-4972-AF00-BD48DB00C506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37" name="Oval 1075">
                <a:extLst>
                  <a:ext uri="{FF2B5EF4-FFF2-40B4-BE49-F238E27FC236}">
                    <a16:creationId xmlns:a16="http://schemas.microsoft.com/office/drawing/2014/main" id="{7FE7B162-975F-41EE-A1DC-0BB156AD4BCB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38" name="Oval 1076">
                <a:extLst>
                  <a:ext uri="{FF2B5EF4-FFF2-40B4-BE49-F238E27FC236}">
                    <a16:creationId xmlns:a16="http://schemas.microsoft.com/office/drawing/2014/main" id="{5409D8DD-ED33-4C09-A7D3-3569804903F8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</p:grpSp>
        <p:grpSp>
          <p:nvGrpSpPr>
            <p:cNvPr id="9" name="Group 1077">
              <a:extLst>
                <a:ext uri="{FF2B5EF4-FFF2-40B4-BE49-F238E27FC236}">
                  <a16:creationId xmlns:a16="http://schemas.microsoft.com/office/drawing/2014/main" id="{68184A6E-3728-4FDD-BA43-3DE42650871A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" name="Freeform 1078">
                <a:extLst>
                  <a:ext uri="{FF2B5EF4-FFF2-40B4-BE49-F238E27FC236}">
                    <a16:creationId xmlns:a16="http://schemas.microsoft.com/office/drawing/2014/main" id="{B84EC299-F36E-471A-A74D-6F3D0266E01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11" name="Freeform 1079">
                <a:extLst>
                  <a:ext uri="{FF2B5EF4-FFF2-40B4-BE49-F238E27FC236}">
                    <a16:creationId xmlns:a16="http://schemas.microsoft.com/office/drawing/2014/main" id="{69C7A6E7-D35D-402F-BC77-2294EF693FC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12" name="Freeform 1080">
                <a:extLst>
                  <a:ext uri="{FF2B5EF4-FFF2-40B4-BE49-F238E27FC236}">
                    <a16:creationId xmlns:a16="http://schemas.microsoft.com/office/drawing/2014/main" id="{2560DC12-B535-48EF-9B6E-BF203F67822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13" name="Freeform 1081">
                <a:extLst>
                  <a:ext uri="{FF2B5EF4-FFF2-40B4-BE49-F238E27FC236}">
                    <a16:creationId xmlns:a16="http://schemas.microsoft.com/office/drawing/2014/main" id="{5E355E8F-709E-4C95-A9D9-09F04059C93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14" name="Freeform 1082">
                <a:extLst>
                  <a:ext uri="{FF2B5EF4-FFF2-40B4-BE49-F238E27FC236}">
                    <a16:creationId xmlns:a16="http://schemas.microsoft.com/office/drawing/2014/main" id="{4FBB6B31-B382-4653-835D-98BEF5DC355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15" name="Freeform 1083">
                <a:extLst>
                  <a:ext uri="{FF2B5EF4-FFF2-40B4-BE49-F238E27FC236}">
                    <a16:creationId xmlns:a16="http://schemas.microsoft.com/office/drawing/2014/main" id="{2F974DFD-1E56-4CDB-B712-3258813D6D6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16" name="Freeform 1084">
                <a:extLst>
                  <a:ext uri="{FF2B5EF4-FFF2-40B4-BE49-F238E27FC236}">
                    <a16:creationId xmlns:a16="http://schemas.microsoft.com/office/drawing/2014/main" id="{D815BED9-00B5-4D6A-9D05-73C8F593CEA0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grpSp>
            <p:nvGrpSpPr>
              <p:cNvPr id="17" name="Group 1085">
                <a:extLst>
                  <a:ext uri="{FF2B5EF4-FFF2-40B4-BE49-F238E27FC236}">
                    <a16:creationId xmlns:a16="http://schemas.microsoft.com/office/drawing/2014/main" id="{9D7CC3F5-740B-46AF-B619-BF2ED512965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8" name="Oval 1086">
                  <a:extLst>
                    <a:ext uri="{FF2B5EF4-FFF2-40B4-BE49-F238E27FC236}">
                      <a16:creationId xmlns:a16="http://schemas.microsoft.com/office/drawing/2014/main" id="{C168CC91-5433-4DB6-BF51-F76029F92FE1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 eaLnBrk="1" hangingPunct="1"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itchFamily="2" charset="2"/>
                    <a:buNone/>
                    <a:defRPr/>
                  </a:pPr>
                  <a:endParaRPr lang="nl-N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+mn-cs"/>
                  </a:endParaRPr>
                </a:p>
              </p:txBody>
            </p:sp>
            <p:sp>
              <p:nvSpPr>
                <p:cNvPr id="19" name="Oval 1087">
                  <a:extLst>
                    <a:ext uri="{FF2B5EF4-FFF2-40B4-BE49-F238E27FC236}">
                      <a16:creationId xmlns:a16="http://schemas.microsoft.com/office/drawing/2014/main" id="{EB7D2FBC-2C12-4241-A794-2A2442F05B19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 eaLnBrk="1" hangingPunct="1"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itchFamily="2" charset="2"/>
                    <a:buNone/>
                    <a:defRPr/>
                  </a:pPr>
                  <a:endParaRPr lang="nl-N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+mn-cs"/>
                  </a:endParaRPr>
                </a:p>
              </p:txBody>
            </p:sp>
            <p:sp>
              <p:nvSpPr>
                <p:cNvPr id="20" name="Oval 1088">
                  <a:extLst>
                    <a:ext uri="{FF2B5EF4-FFF2-40B4-BE49-F238E27FC236}">
                      <a16:creationId xmlns:a16="http://schemas.microsoft.com/office/drawing/2014/main" id="{615F0156-20C7-4224-9E28-1DA5C01D7D94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 eaLnBrk="1" hangingPunct="1"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itchFamily="2" charset="2"/>
                    <a:buNone/>
                    <a:defRPr/>
                  </a:pPr>
                  <a:endParaRPr lang="nl-N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+mn-cs"/>
                  </a:endParaRPr>
                </a:p>
              </p:txBody>
            </p:sp>
            <p:sp>
              <p:nvSpPr>
                <p:cNvPr id="21" name="Oval 1089">
                  <a:extLst>
                    <a:ext uri="{FF2B5EF4-FFF2-40B4-BE49-F238E27FC236}">
                      <a16:creationId xmlns:a16="http://schemas.microsoft.com/office/drawing/2014/main" id="{A31879AF-6DCE-48AF-954B-F0272BEFE80C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 eaLnBrk="1" hangingPunct="1"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itchFamily="2" charset="2"/>
                    <a:buNone/>
                    <a:defRPr/>
                  </a:pPr>
                  <a:endParaRPr lang="nl-N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+mn-cs"/>
                  </a:endParaRPr>
                </a:p>
              </p:txBody>
            </p:sp>
          </p:grpSp>
        </p:grpSp>
      </p:grpSp>
      <p:sp>
        <p:nvSpPr>
          <p:cNvPr id="65602" name="Rectangle 109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/>
            </a:lvl1pPr>
          </a:lstStyle>
          <a:p>
            <a:r>
              <a:rPr lang="nl-NL"/>
              <a:t>Klik om het opmaakprofiel te bewerken</a:t>
            </a:r>
          </a:p>
        </p:txBody>
      </p:sp>
      <p:sp>
        <p:nvSpPr>
          <p:cNvPr id="65603" name="Rectangle 109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68" name="Rectangle 1092">
            <a:extLst>
              <a:ext uri="{FF2B5EF4-FFF2-40B4-BE49-F238E27FC236}">
                <a16:creationId xmlns:a16="http://schemas.microsoft.com/office/drawing/2014/main" id="{EDD68D3B-31B9-4196-B7C3-CED970288504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9" name="Rectangle 1093">
            <a:extLst>
              <a:ext uri="{FF2B5EF4-FFF2-40B4-BE49-F238E27FC236}">
                <a16:creationId xmlns:a16="http://schemas.microsoft.com/office/drawing/2014/main" id="{187CF8B2-BBF1-48A0-93AE-C12198716A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0" name="Rectangle 1094">
            <a:extLst>
              <a:ext uri="{FF2B5EF4-FFF2-40B4-BE49-F238E27FC236}">
                <a16:creationId xmlns:a16="http://schemas.microsoft.com/office/drawing/2014/main" id="{3D9CC977-9B40-4BA8-A844-A3FA0182D65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EE628E02-A876-450D-B725-A1273DEEB7B1}" type="slidenum">
              <a:rPr lang="nl-NL" altLang="nl-NL"/>
              <a:pPr/>
              <a:t>‹#›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81193927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69">
            <a:extLst>
              <a:ext uri="{FF2B5EF4-FFF2-40B4-BE49-F238E27FC236}">
                <a16:creationId xmlns:a16="http://schemas.microsoft.com/office/drawing/2014/main" id="{39F74E6C-4942-4C48-B13A-1DA477BCC8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70">
            <a:extLst>
              <a:ext uri="{FF2B5EF4-FFF2-40B4-BE49-F238E27FC236}">
                <a16:creationId xmlns:a16="http://schemas.microsoft.com/office/drawing/2014/main" id="{2D25102A-492D-4782-AF4E-BD75633F98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71">
            <a:extLst>
              <a:ext uri="{FF2B5EF4-FFF2-40B4-BE49-F238E27FC236}">
                <a16:creationId xmlns:a16="http://schemas.microsoft.com/office/drawing/2014/main" id="{E74A41D3-0D22-42BF-8A74-DA0B4AECD7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BF388C-DB1F-4E75-9DEF-60FCFDE8C3F7}" type="slidenum">
              <a:rPr lang="nl-NL" altLang="nl-NL"/>
              <a:pPr/>
              <a:t>‹#›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39438726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69">
            <a:extLst>
              <a:ext uri="{FF2B5EF4-FFF2-40B4-BE49-F238E27FC236}">
                <a16:creationId xmlns:a16="http://schemas.microsoft.com/office/drawing/2014/main" id="{95759FA1-EF16-4CA5-96D9-DFE5F7BFA96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70">
            <a:extLst>
              <a:ext uri="{FF2B5EF4-FFF2-40B4-BE49-F238E27FC236}">
                <a16:creationId xmlns:a16="http://schemas.microsoft.com/office/drawing/2014/main" id="{67E7BC65-3A73-40CF-A19F-E80E1490631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71">
            <a:extLst>
              <a:ext uri="{FF2B5EF4-FFF2-40B4-BE49-F238E27FC236}">
                <a16:creationId xmlns:a16="http://schemas.microsoft.com/office/drawing/2014/main" id="{5906F281-E81F-41F9-99A1-6FB707667C6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B85B69-9706-44A3-8C48-2232E5CA2397}" type="slidenum">
              <a:rPr lang="nl-NL" altLang="nl-NL"/>
              <a:pPr/>
              <a:t>‹#›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012456675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8FFF2E-462C-E70F-9E26-0A4AF5C866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86CCF314-945F-DEB7-4FFA-DC98A54199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76506CA-39A7-EFF1-DB81-5ED0713AD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7F7DB-6A2C-4AC0-9947-BBBD1D977358}" type="datetimeFigureOut">
              <a:rPr lang="nl-NL" smtClean="0"/>
              <a:t>22-9-2025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46AD702-7315-7496-F8E8-9D28548B1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1960ADA-AB2E-FC47-AF70-6EC30E50C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EDB8D-7D56-4B0E-8976-60F8D6D0E6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452960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3F58F6-40BA-7104-95A3-0267841AB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CA3C518-AE8B-260C-2CD6-B5886D3F1D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56456E8-52DD-0D5D-27F2-99E3B22CA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7F7DB-6A2C-4AC0-9947-BBBD1D977358}" type="datetimeFigureOut">
              <a:rPr lang="nl-NL" smtClean="0"/>
              <a:t>22-9-2025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068BD4B-E58D-D75B-F86C-F1CFBE210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D6CB181-840C-6DFC-D1E2-47E412606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EDB8D-7D56-4B0E-8976-60F8D6D0E6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54271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509419-9255-4F82-C9DD-CD2DDDF839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8E0D317-4469-D62D-6548-F9E8B2F43B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D279081-9872-0130-0E10-9BE7CB5CB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7F7DB-6A2C-4AC0-9947-BBBD1D977358}" type="datetimeFigureOut">
              <a:rPr lang="nl-NL" smtClean="0"/>
              <a:t>22-9-2025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D8B26FD-5477-DBB7-C12D-28C404BEA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C410302-35CA-2CEA-7324-6FE8C6764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EDB8D-7D56-4B0E-8976-60F8D6D0E6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007505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A6C0EB-3455-A2E3-07CA-C38DF5FB5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A5D0B94-5A44-74A8-9E79-61F1992D4B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ABF71A16-4E1D-FE32-8F6A-BF4488F9B8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A6170A8B-719E-67F2-4338-744B489B0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7F7DB-6A2C-4AC0-9947-BBBD1D977358}" type="datetimeFigureOut">
              <a:rPr lang="nl-NL" smtClean="0"/>
              <a:t>22-9-2025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B52252D-A96F-A416-D304-35DB6F49A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94304C7-E6B3-0126-9CF3-044439D24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EDB8D-7D56-4B0E-8976-60F8D6D0E6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382238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4159D3-68B2-78E2-9E87-E0E088A8B1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367B7EE-9A20-3D86-BF36-9C8DAF1DBD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248F582-3B9F-43BE-2800-8AAA6ACD09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21555876-1033-48AC-C839-FC93EF3A5B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61413E62-1BB8-852D-0021-F442E6323E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C75F111B-FC2C-2431-0F07-BB62417F1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7F7DB-6A2C-4AC0-9947-BBBD1D977358}" type="datetimeFigureOut">
              <a:rPr lang="nl-NL" smtClean="0"/>
              <a:t>22-9-2025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AE8189CD-2EE4-BAB7-917A-DC4B85DF3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775F2B86-3F74-924D-7BC1-45A4EBB2C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EDB8D-7D56-4B0E-8976-60F8D6D0E6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977102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6380AE-3FD3-23E6-0A5E-6DBA30CD9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A7E9E4D0-F607-649C-928E-C1ED1B93D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7F7DB-6A2C-4AC0-9947-BBBD1D977358}" type="datetimeFigureOut">
              <a:rPr lang="nl-NL" smtClean="0"/>
              <a:t>22-9-2025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AB753927-39DA-F2FE-836D-2A7B5F3C7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421A29A9-32C1-58C4-C719-1A2087CDD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EDB8D-7D56-4B0E-8976-60F8D6D0E6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955763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ACB75970-C7B1-8A02-CB3E-45F9D3A9E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7F7DB-6A2C-4AC0-9947-BBBD1D977358}" type="datetimeFigureOut">
              <a:rPr lang="nl-NL" smtClean="0"/>
              <a:t>22-9-2025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68E53FDC-E24E-B1DC-B127-0DE44F2CD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7FBA785-CEC0-897F-CD5B-76E82CF49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EDB8D-7D56-4B0E-8976-60F8D6D0E6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371667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C37517-6033-B618-AAC0-3E2BF775A0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356F1B0-6455-5F81-C07F-66B3FC39D4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568AE2E8-8CAA-152F-451E-D87DF54E68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F2C3A84-D684-82DE-BAE7-A8FBDF316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7F7DB-6A2C-4AC0-9947-BBBD1D977358}" type="datetimeFigureOut">
              <a:rPr lang="nl-NL" smtClean="0"/>
              <a:t>22-9-2025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F8FAF16-5D12-F49D-1427-A0C7A9244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BD7197E-A719-82A4-D74A-B557A6C68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EDB8D-7D56-4B0E-8976-60F8D6D0E6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95509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69">
            <a:extLst>
              <a:ext uri="{FF2B5EF4-FFF2-40B4-BE49-F238E27FC236}">
                <a16:creationId xmlns:a16="http://schemas.microsoft.com/office/drawing/2014/main" id="{C2A9A484-8893-4E75-A3B9-21F9340AF0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70">
            <a:extLst>
              <a:ext uri="{FF2B5EF4-FFF2-40B4-BE49-F238E27FC236}">
                <a16:creationId xmlns:a16="http://schemas.microsoft.com/office/drawing/2014/main" id="{83FA29A7-E3B3-4BDF-9363-316C8F5B02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71">
            <a:extLst>
              <a:ext uri="{FF2B5EF4-FFF2-40B4-BE49-F238E27FC236}">
                <a16:creationId xmlns:a16="http://schemas.microsoft.com/office/drawing/2014/main" id="{836355C3-8FB5-436E-8863-067FC85EB9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6DE46C-7036-4194-AC94-C0AC80E0DC13}" type="slidenum">
              <a:rPr lang="nl-NL" altLang="nl-NL"/>
              <a:pPr/>
              <a:t>‹#›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160247458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6ED2F5-ED93-8ADB-58E1-BFA443D65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B4F48248-A7E0-FB07-6F4E-D444F36059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671C984A-DC82-234E-63D0-8CA17804BC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A552A5C-1ABA-5489-08CC-B43ED7275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7F7DB-6A2C-4AC0-9947-BBBD1D977358}" type="datetimeFigureOut">
              <a:rPr lang="nl-NL" smtClean="0"/>
              <a:t>22-9-2025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7424786-7449-307D-36DC-DA6D843533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71EC702-15C4-5090-54EF-C3E9E6C5E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EDB8D-7D56-4B0E-8976-60F8D6D0E6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953898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C36BE7-82B4-43BC-CBF5-AF910D91E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82173215-2923-9C77-9ADE-D9F845EEDE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5680717-92CB-FF9B-6C12-68ED664D5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7F7DB-6A2C-4AC0-9947-BBBD1D977358}" type="datetimeFigureOut">
              <a:rPr lang="nl-NL" smtClean="0"/>
              <a:t>22-9-2025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0D166FF-FF80-7AE5-BC04-0161DAB39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3F48B21-C02B-B1DE-D305-662F24C94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EDB8D-7D56-4B0E-8976-60F8D6D0E6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5010414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C69ACF63-C8A3-2693-0140-87C1005CC3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C0178E60-2894-8E3D-A419-C1590B0599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908ADF2-4BF9-C1D0-05FE-5A4622E03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7F7DB-6A2C-4AC0-9947-BBBD1D977358}" type="datetimeFigureOut">
              <a:rPr lang="nl-NL" smtClean="0"/>
              <a:t>22-9-2025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6CFC56B-DD1E-BBD0-A2BD-BAA70F78D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5C86126-41E5-B140-48C8-E00DE6329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EDB8D-7D56-4B0E-8976-60F8D6D0E6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24186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69">
            <a:extLst>
              <a:ext uri="{FF2B5EF4-FFF2-40B4-BE49-F238E27FC236}">
                <a16:creationId xmlns:a16="http://schemas.microsoft.com/office/drawing/2014/main" id="{594DBA22-752B-49D2-98C9-A91EBDB300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70">
            <a:extLst>
              <a:ext uri="{FF2B5EF4-FFF2-40B4-BE49-F238E27FC236}">
                <a16:creationId xmlns:a16="http://schemas.microsoft.com/office/drawing/2014/main" id="{52A1324D-2637-444C-B060-F24AB6E4F2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71">
            <a:extLst>
              <a:ext uri="{FF2B5EF4-FFF2-40B4-BE49-F238E27FC236}">
                <a16:creationId xmlns:a16="http://schemas.microsoft.com/office/drawing/2014/main" id="{01695804-FF03-4318-9380-0F575A33F0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7B57A8-A115-477D-BB2A-89BAA883FFEC}" type="slidenum">
              <a:rPr lang="nl-NL" altLang="nl-NL"/>
              <a:pPr/>
              <a:t>‹#›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50655459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40A8FE5F-5BE0-46F1-8BF0-EFA4266423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7F7D1EF4-E37B-4D51-B3E4-989ED42920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71">
            <a:extLst>
              <a:ext uri="{FF2B5EF4-FFF2-40B4-BE49-F238E27FC236}">
                <a16:creationId xmlns:a16="http://schemas.microsoft.com/office/drawing/2014/main" id="{F3FE6669-276B-464F-9342-63781037E1C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99FD2B-CB13-4C68-9483-AF5F5D4FF11A}" type="slidenum">
              <a:rPr lang="nl-NL" altLang="nl-NL"/>
              <a:pPr/>
              <a:t>‹#›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94072781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69">
            <a:extLst>
              <a:ext uri="{FF2B5EF4-FFF2-40B4-BE49-F238E27FC236}">
                <a16:creationId xmlns:a16="http://schemas.microsoft.com/office/drawing/2014/main" id="{F0A8C79A-6068-4022-A9BC-0D25CB9B14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70">
            <a:extLst>
              <a:ext uri="{FF2B5EF4-FFF2-40B4-BE49-F238E27FC236}">
                <a16:creationId xmlns:a16="http://schemas.microsoft.com/office/drawing/2014/main" id="{B852447F-3BD6-44D1-8137-B4F75261D1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71">
            <a:extLst>
              <a:ext uri="{FF2B5EF4-FFF2-40B4-BE49-F238E27FC236}">
                <a16:creationId xmlns:a16="http://schemas.microsoft.com/office/drawing/2014/main" id="{0E89C469-AD33-4E7C-B19A-737AD54D29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E43667-E238-48B1-93CE-17EEC5441869}" type="slidenum">
              <a:rPr lang="nl-NL" altLang="nl-NL"/>
              <a:pPr/>
              <a:t>‹#›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12725592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69">
            <a:extLst>
              <a:ext uri="{FF2B5EF4-FFF2-40B4-BE49-F238E27FC236}">
                <a16:creationId xmlns:a16="http://schemas.microsoft.com/office/drawing/2014/main" id="{114285A1-6755-4B28-99BE-6FD468BEA47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70">
            <a:extLst>
              <a:ext uri="{FF2B5EF4-FFF2-40B4-BE49-F238E27FC236}">
                <a16:creationId xmlns:a16="http://schemas.microsoft.com/office/drawing/2014/main" id="{260FF72F-12A8-43BF-AE2A-597DD7A66B6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71">
            <a:extLst>
              <a:ext uri="{FF2B5EF4-FFF2-40B4-BE49-F238E27FC236}">
                <a16:creationId xmlns:a16="http://schemas.microsoft.com/office/drawing/2014/main" id="{4A556D90-DFC7-426D-ABFE-942D585CBC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A2D50D-3AA3-4E98-A733-20628873E2C8}" type="slidenum">
              <a:rPr lang="nl-NL" altLang="nl-NL"/>
              <a:pPr/>
              <a:t>‹#›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013987617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9">
            <a:extLst>
              <a:ext uri="{FF2B5EF4-FFF2-40B4-BE49-F238E27FC236}">
                <a16:creationId xmlns:a16="http://schemas.microsoft.com/office/drawing/2014/main" id="{81B4E3D0-4FD8-4B9B-BF1D-1A2714C3E5F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70">
            <a:extLst>
              <a:ext uri="{FF2B5EF4-FFF2-40B4-BE49-F238E27FC236}">
                <a16:creationId xmlns:a16="http://schemas.microsoft.com/office/drawing/2014/main" id="{D31915C8-1DD0-4A5A-B855-516704FB04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71">
            <a:extLst>
              <a:ext uri="{FF2B5EF4-FFF2-40B4-BE49-F238E27FC236}">
                <a16:creationId xmlns:a16="http://schemas.microsoft.com/office/drawing/2014/main" id="{83A2F175-FC44-4CFF-9C35-C938E34FA3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82A38A-14E5-4721-A997-AE4ABA49BBC8}" type="slidenum">
              <a:rPr lang="nl-NL" altLang="nl-NL"/>
              <a:pPr/>
              <a:t>‹#›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46025289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DC663EF5-27B8-43D7-A0D3-9196A03588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223683AE-2B33-41D6-B243-721A89A6D5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71">
            <a:extLst>
              <a:ext uri="{FF2B5EF4-FFF2-40B4-BE49-F238E27FC236}">
                <a16:creationId xmlns:a16="http://schemas.microsoft.com/office/drawing/2014/main" id="{1A005FB4-B013-4C2F-96D7-C4985445FE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F255ED-B133-4AA6-B8BB-8D1752434F4D}" type="slidenum">
              <a:rPr lang="nl-NL" altLang="nl-NL"/>
              <a:pPr/>
              <a:t>‹#›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684958169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54D4487F-C920-4C36-B882-42AE4F3ED7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43C2E244-7C8F-4D27-8E75-7FFEF5C672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71">
            <a:extLst>
              <a:ext uri="{FF2B5EF4-FFF2-40B4-BE49-F238E27FC236}">
                <a16:creationId xmlns:a16="http://schemas.microsoft.com/office/drawing/2014/main" id="{6C73A141-63D9-4D78-9F1D-72FBF1CCF1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65D590-43F0-46BB-92FE-34B7D11A226E}" type="slidenum">
              <a:rPr lang="nl-NL" altLang="nl-NL"/>
              <a:pPr/>
              <a:t>‹#›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78811187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Freeform 2">
            <a:extLst>
              <a:ext uri="{FF2B5EF4-FFF2-40B4-BE49-F238E27FC236}">
                <a16:creationId xmlns:a16="http://schemas.microsoft.com/office/drawing/2014/main" id="{E364BF8F-E6FD-4F5A-A4D0-D6F607ECC431}"/>
              </a:ext>
            </a:extLst>
          </p:cNvPr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/>
            <a:ahLst/>
            <a:cxnLst>
              <a:cxn ang="0">
                <a:pos x="0" y="132"/>
              </a:cxn>
              <a:cxn ang="0">
                <a:pos x="29" y="132"/>
              </a:cxn>
              <a:cxn ang="0">
                <a:pos x="77" y="108"/>
              </a:cxn>
              <a:cxn ang="0">
                <a:pos x="119" y="78"/>
              </a:cxn>
              <a:cxn ang="0">
                <a:pos x="155" y="48"/>
              </a:cxn>
              <a:cxn ang="0">
                <a:pos x="179" y="12"/>
              </a:cxn>
              <a:cxn ang="0">
                <a:pos x="173" y="6"/>
              </a:cxn>
              <a:cxn ang="0">
                <a:pos x="167" y="0"/>
              </a:cxn>
              <a:cxn ang="0">
                <a:pos x="137" y="42"/>
              </a:cxn>
              <a:cxn ang="0">
                <a:pos x="101" y="78"/>
              </a:cxn>
              <a:cxn ang="0">
                <a:pos x="53" y="108"/>
              </a:cxn>
              <a:cxn ang="0">
                <a:pos x="0" y="132"/>
              </a:cxn>
              <a:cxn ang="0">
                <a:pos x="0" y="132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endParaRPr lang="nl-NL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grpSp>
        <p:nvGrpSpPr>
          <p:cNvPr id="1027" name="Group 3">
            <a:extLst>
              <a:ext uri="{FF2B5EF4-FFF2-40B4-BE49-F238E27FC236}">
                <a16:creationId xmlns:a16="http://schemas.microsoft.com/office/drawing/2014/main" id="{218D151D-FDF2-41ED-88AB-FE640A05D375}"/>
              </a:ext>
            </a:extLst>
          </p:cNvPr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64516" name="Freeform 4">
              <a:extLst>
                <a:ext uri="{FF2B5EF4-FFF2-40B4-BE49-F238E27FC236}">
                  <a16:creationId xmlns:a16="http://schemas.microsoft.com/office/drawing/2014/main" id="{6E984589-2DC9-470B-A801-871CEF0C44A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1" hangingPunct="1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itchFamily="2" charset="2"/>
                <a:buNone/>
                <a:defRPr/>
              </a:pPr>
              <a:endParaRPr lang="nl-N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grpSp>
          <p:nvGrpSpPr>
            <p:cNvPr id="1034" name="Group 5">
              <a:extLst>
                <a:ext uri="{FF2B5EF4-FFF2-40B4-BE49-F238E27FC236}">
                  <a16:creationId xmlns:a16="http://schemas.microsoft.com/office/drawing/2014/main" id="{79376147-AA78-447E-9A72-F1676288C115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64518" name="Oval 6">
                <a:extLst>
                  <a:ext uri="{FF2B5EF4-FFF2-40B4-BE49-F238E27FC236}">
                    <a16:creationId xmlns:a16="http://schemas.microsoft.com/office/drawing/2014/main" id="{F890575B-93EC-4D3E-B158-4500BDD393DF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64519" name="Oval 7">
                <a:extLst>
                  <a:ext uri="{FF2B5EF4-FFF2-40B4-BE49-F238E27FC236}">
                    <a16:creationId xmlns:a16="http://schemas.microsoft.com/office/drawing/2014/main" id="{EB0B8C12-291A-4AC8-B5E6-319264ECBE1B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64520" name="Oval 8">
                <a:extLst>
                  <a:ext uri="{FF2B5EF4-FFF2-40B4-BE49-F238E27FC236}">
                    <a16:creationId xmlns:a16="http://schemas.microsoft.com/office/drawing/2014/main" id="{2C4FBCB9-0AC5-451B-92B5-61BFA9B534B0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64521" name="Oval 9">
                <a:extLst>
                  <a:ext uri="{FF2B5EF4-FFF2-40B4-BE49-F238E27FC236}">
                    <a16:creationId xmlns:a16="http://schemas.microsoft.com/office/drawing/2014/main" id="{F48A45BA-76C3-49EE-9A51-9683CB583250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64522" name="Oval 10">
                <a:extLst>
                  <a:ext uri="{FF2B5EF4-FFF2-40B4-BE49-F238E27FC236}">
                    <a16:creationId xmlns:a16="http://schemas.microsoft.com/office/drawing/2014/main" id="{CA49483E-CCF2-4068-94C6-AD9BB9227214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64523" name="Freeform 11">
                <a:extLst>
                  <a:ext uri="{FF2B5EF4-FFF2-40B4-BE49-F238E27FC236}">
                    <a16:creationId xmlns:a16="http://schemas.microsoft.com/office/drawing/2014/main" id="{6ED1F0EC-23A1-44D7-8696-C0F37E5C355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64524" name="Freeform 12">
                <a:extLst>
                  <a:ext uri="{FF2B5EF4-FFF2-40B4-BE49-F238E27FC236}">
                    <a16:creationId xmlns:a16="http://schemas.microsoft.com/office/drawing/2014/main" id="{A45EDD9B-863F-43EA-92F8-90F3CD35F9A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64525" name="Freeform 13">
                <a:extLst>
                  <a:ext uri="{FF2B5EF4-FFF2-40B4-BE49-F238E27FC236}">
                    <a16:creationId xmlns:a16="http://schemas.microsoft.com/office/drawing/2014/main" id="{C7834097-73EF-47D7-849F-52044F2F583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64526" name="Freeform 14">
                <a:extLst>
                  <a:ext uri="{FF2B5EF4-FFF2-40B4-BE49-F238E27FC236}">
                    <a16:creationId xmlns:a16="http://schemas.microsoft.com/office/drawing/2014/main" id="{B76F4D30-0CB2-4A41-A66B-739D89B4642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64527" name="Freeform 15">
                <a:extLst>
                  <a:ext uri="{FF2B5EF4-FFF2-40B4-BE49-F238E27FC236}">
                    <a16:creationId xmlns:a16="http://schemas.microsoft.com/office/drawing/2014/main" id="{36AE4E6B-FC4B-4EC7-BA1D-341AA9492E0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64528" name="Oval 16">
                <a:extLst>
                  <a:ext uri="{FF2B5EF4-FFF2-40B4-BE49-F238E27FC236}">
                    <a16:creationId xmlns:a16="http://schemas.microsoft.com/office/drawing/2014/main" id="{8E19A228-053E-4997-AE0B-C3A169DEEB18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</p:grpSp>
        <p:grpSp>
          <p:nvGrpSpPr>
            <p:cNvPr id="1035" name="Group 17">
              <a:extLst>
                <a:ext uri="{FF2B5EF4-FFF2-40B4-BE49-F238E27FC236}">
                  <a16:creationId xmlns:a16="http://schemas.microsoft.com/office/drawing/2014/main" id="{CA3EB852-BAC7-40D7-B107-D42D49E75B78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64530" name="Oval 18">
                <a:extLst>
                  <a:ext uri="{FF2B5EF4-FFF2-40B4-BE49-F238E27FC236}">
                    <a16:creationId xmlns:a16="http://schemas.microsoft.com/office/drawing/2014/main" id="{14174F9B-86F2-4A4B-B689-7EFDE31BED3E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64531" name="Oval 19">
                <a:extLst>
                  <a:ext uri="{FF2B5EF4-FFF2-40B4-BE49-F238E27FC236}">
                    <a16:creationId xmlns:a16="http://schemas.microsoft.com/office/drawing/2014/main" id="{BE89F836-AF0C-403A-9258-582AA0F2250C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64532" name="Oval 20">
                <a:extLst>
                  <a:ext uri="{FF2B5EF4-FFF2-40B4-BE49-F238E27FC236}">
                    <a16:creationId xmlns:a16="http://schemas.microsoft.com/office/drawing/2014/main" id="{7448B112-6FCB-4C79-94E0-8639EFC1D15C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64533" name="Oval 21">
                <a:extLst>
                  <a:ext uri="{FF2B5EF4-FFF2-40B4-BE49-F238E27FC236}">
                    <a16:creationId xmlns:a16="http://schemas.microsoft.com/office/drawing/2014/main" id="{99ECFDA8-B928-43F9-A689-1C553809DFD3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64534" name="Oval 22">
                <a:extLst>
                  <a:ext uri="{FF2B5EF4-FFF2-40B4-BE49-F238E27FC236}">
                    <a16:creationId xmlns:a16="http://schemas.microsoft.com/office/drawing/2014/main" id="{E8DFFCC7-F73B-4F1A-BCBA-196C4C2B7820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64535" name="Oval 23">
                <a:extLst>
                  <a:ext uri="{FF2B5EF4-FFF2-40B4-BE49-F238E27FC236}">
                    <a16:creationId xmlns:a16="http://schemas.microsoft.com/office/drawing/2014/main" id="{8917DBF1-BA1B-4A33-BDAF-69BA7BB12EEE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64536" name="Oval 24">
                <a:extLst>
                  <a:ext uri="{FF2B5EF4-FFF2-40B4-BE49-F238E27FC236}">
                    <a16:creationId xmlns:a16="http://schemas.microsoft.com/office/drawing/2014/main" id="{0BEBBAF0-BBFC-429E-84C1-76E9F7A2591E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64537" name="Oval 25">
                <a:extLst>
                  <a:ext uri="{FF2B5EF4-FFF2-40B4-BE49-F238E27FC236}">
                    <a16:creationId xmlns:a16="http://schemas.microsoft.com/office/drawing/2014/main" id="{2F14C7A7-696D-4BA2-A8F2-B1181396A8DB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64538" name="Freeform 26">
                <a:extLst>
                  <a:ext uri="{FF2B5EF4-FFF2-40B4-BE49-F238E27FC236}">
                    <a16:creationId xmlns:a16="http://schemas.microsoft.com/office/drawing/2014/main" id="{934A54D4-AAC1-4440-BF38-C813C6894E8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64539" name="Freeform 27">
                <a:extLst>
                  <a:ext uri="{FF2B5EF4-FFF2-40B4-BE49-F238E27FC236}">
                    <a16:creationId xmlns:a16="http://schemas.microsoft.com/office/drawing/2014/main" id="{93EB577F-2E68-42A0-8E22-E0DCA889486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64540" name="Freeform 28">
                <a:extLst>
                  <a:ext uri="{FF2B5EF4-FFF2-40B4-BE49-F238E27FC236}">
                    <a16:creationId xmlns:a16="http://schemas.microsoft.com/office/drawing/2014/main" id="{82A84046-B49A-437F-B5FC-54550B887F3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64541" name="Freeform 29">
                <a:extLst>
                  <a:ext uri="{FF2B5EF4-FFF2-40B4-BE49-F238E27FC236}">
                    <a16:creationId xmlns:a16="http://schemas.microsoft.com/office/drawing/2014/main" id="{B69DA74D-73E3-459F-ABDF-EFC603B176B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64542" name="Freeform 30">
                <a:extLst>
                  <a:ext uri="{FF2B5EF4-FFF2-40B4-BE49-F238E27FC236}">
                    <a16:creationId xmlns:a16="http://schemas.microsoft.com/office/drawing/2014/main" id="{8E758F18-5868-4740-A3B5-BEE931D1634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64543" name="Freeform 31">
                <a:extLst>
                  <a:ext uri="{FF2B5EF4-FFF2-40B4-BE49-F238E27FC236}">
                    <a16:creationId xmlns:a16="http://schemas.microsoft.com/office/drawing/2014/main" id="{AFEDFDEB-2449-4392-9E71-A184351ED8C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64544" name="Freeform 32">
                <a:extLst>
                  <a:ext uri="{FF2B5EF4-FFF2-40B4-BE49-F238E27FC236}">
                    <a16:creationId xmlns:a16="http://schemas.microsoft.com/office/drawing/2014/main" id="{8776C9A5-E076-4863-B009-71239F4DA6B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64545" name="Freeform 33">
                <a:extLst>
                  <a:ext uri="{FF2B5EF4-FFF2-40B4-BE49-F238E27FC236}">
                    <a16:creationId xmlns:a16="http://schemas.microsoft.com/office/drawing/2014/main" id="{B444EC77-354E-469F-BF74-E76AD5CDCA5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64546" name="Freeform 34">
                <a:extLst>
                  <a:ext uri="{FF2B5EF4-FFF2-40B4-BE49-F238E27FC236}">
                    <a16:creationId xmlns:a16="http://schemas.microsoft.com/office/drawing/2014/main" id="{0C0FAAB2-90C0-4EC0-A9C0-E265AFD2983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64547" name="Freeform 35">
                <a:extLst>
                  <a:ext uri="{FF2B5EF4-FFF2-40B4-BE49-F238E27FC236}">
                    <a16:creationId xmlns:a16="http://schemas.microsoft.com/office/drawing/2014/main" id="{76D2C2CD-23A4-4473-B1E0-DE931161A90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</p:grpSp>
        <p:grpSp>
          <p:nvGrpSpPr>
            <p:cNvPr id="1036" name="Group 36">
              <a:extLst>
                <a:ext uri="{FF2B5EF4-FFF2-40B4-BE49-F238E27FC236}">
                  <a16:creationId xmlns:a16="http://schemas.microsoft.com/office/drawing/2014/main" id="{D7C0C43D-FDE3-4506-B402-E0659E8CCECB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64549" name="Freeform 37">
                <a:extLst>
                  <a:ext uri="{FF2B5EF4-FFF2-40B4-BE49-F238E27FC236}">
                    <a16:creationId xmlns:a16="http://schemas.microsoft.com/office/drawing/2014/main" id="{BDB50A87-680F-435A-83B3-4E025680E2B2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64550" name="Freeform 38">
                <a:extLst>
                  <a:ext uri="{FF2B5EF4-FFF2-40B4-BE49-F238E27FC236}">
                    <a16:creationId xmlns:a16="http://schemas.microsoft.com/office/drawing/2014/main" id="{88ED1831-482B-4F4D-89E3-19E1F6977F5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64551" name="Freeform 39">
                <a:extLst>
                  <a:ext uri="{FF2B5EF4-FFF2-40B4-BE49-F238E27FC236}">
                    <a16:creationId xmlns:a16="http://schemas.microsoft.com/office/drawing/2014/main" id="{C4781218-77B9-401A-88AE-D88F6A3DE22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64552" name="Freeform 40">
                <a:extLst>
                  <a:ext uri="{FF2B5EF4-FFF2-40B4-BE49-F238E27FC236}">
                    <a16:creationId xmlns:a16="http://schemas.microsoft.com/office/drawing/2014/main" id="{B6E81F0A-7090-4C95-B752-C94AB3DC031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64553" name="Freeform 41">
                <a:extLst>
                  <a:ext uri="{FF2B5EF4-FFF2-40B4-BE49-F238E27FC236}">
                    <a16:creationId xmlns:a16="http://schemas.microsoft.com/office/drawing/2014/main" id="{17858ACA-1FDB-4F06-8E07-5FE8AF19861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64554" name="Freeform 42">
                <a:extLst>
                  <a:ext uri="{FF2B5EF4-FFF2-40B4-BE49-F238E27FC236}">
                    <a16:creationId xmlns:a16="http://schemas.microsoft.com/office/drawing/2014/main" id="{50F7EC11-5BBF-4B51-BC00-B021A291D76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64555" name="Freeform 43">
                <a:extLst>
                  <a:ext uri="{FF2B5EF4-FFF2-40B4-BE49-F238E27FC236}">
                    <a16:creationId xmlns:a16="http://schemas.microsoft.com/office/drawing/2014/main" id="{06B977E4-8562-4876-AA97-520BE1FD768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64556" name="Freeform 44">
                <a:extLst>
                  <a:ext uri="{FF2B5EF4-FFF2-40B4-BE49-F238E27FC236}">
                    <a16:creationId xmlns:a16="http://schemas.microsoft.com/office/drawing/2014/main" id="{DDCFD3C4-221F-440E-B248-148EAE12AE7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64557" name="Freeform 45">
                <a:extLst>
                  <a:ext uri="{FF2B5EF4-FFF2-40B4-BE49-F238E27FC236}">
                    <a16:creationId xmlns:a16="http://schemas.microsoft.com/office/drawing/2014/main" id="{42CAF311-74BE-4398-95FD-C9D277E820D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64558" name="Freeform 46">
                <a:extLst>
                  <a:ext uri="{FF2B5EF4-FFF2-40B4-BE49-F238E27FC236}">
                    <a16:creationId xmlns:a16="http://schemas.microsoft.com/office/drawing/2014/main" id="{EFFD2382-EA7F-4379-9822-3B9B0A52A84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64559" name="Freeform 47">
                <a:extLst>
                  <a:ext uri="{FF2B5EF4-FFF2-40B4-BE49-F238E27FC236}">
                    <a16:creationId xmlns:a16="http://schemas.microsoft.com/office/drawing/2014/main" id="{DDF4AB02-B152-4AE5-B140-A2AD0ADF0EF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64560" name="Oval 48">
                <a:extLst>
                  <a:ext uri="{FF2B5EF4-FFF2-40B4-BE49-F238E27FC236}">
                    <a16:creationId xmlns:a16="http://schemas.microsoft.com/office/drawing/2014/main" id="{8A3009EA-F4A3-459E-9EE5-3F8010696F40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64561" name="Oval 49">
                <a:extLst>
                  <a:ext uri="{FF2B5EF4-FFF2-40B4-BE49-F238E27FC236}">
                    <a16:creationId xmlns:a16="http://schemas.microsoft.com/office/drawing/2014/main" id="{00DE6E4D-5926-428A-B366-DDA1A757EF28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64562" name="Oval 50">
                <a:extLst>
                  <a:ext uri="{FF2B5EF4-FFF2-40B4-BE49-F238E27FC236}">
                    <a16:creationId xmlns:a16="http://schemas.microsoft.com/office/drawing/2014/main" id="{6E791901-AAE1-490A-A229-6389385AD02C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64563" name="Oval 51">
                <a:extLst>
                  <a:ext uri="{FF2B5EF4-FFF2-40B4-BE49-F238E27FC236}">
                    <a16:creationId xmlns:a16="http://schemas.microsoft.com/office/drawing/2014/main" id="{19B6A54F-D0C6-4CFE-BDFD-F065880F1B45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64564" name="Oval 52">
                <a:extLst>
                  <a:ext uri="{FF2B5EF4-FFF2-40B4-BE49-F238E27FC236}">
                    <a16:creationId xmlns:a16="http://schemas.microsoft.com/office/drawing/2014/main" id="{877B6B11-49D9-4765-8163-48660A341BFA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64565" name="Oval 53">
                <a:extLst>
                  <a:ext uri="{FF2B5EF4-FFF2-40B4-BE49-F238E27FC236}">
                    <a16:creationId xmlns:a16="http://schemas.microsoft.com/office/drawing/2014/main" id="{8ACFCFA0-A289-4057-B6BF-8C7F71C2B7A1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</p:grpSp>
        <p:grpSp>
          <p:nvGrpSpPr>
            <p:cNvPr id="1037" name="Group 54">
              <a:extLst>
                <a:ext uri="{FF2B5EF4-FFF2-40B4-BE49-F238E27FC236}">
                  <a16:creationId xmlns:a16="http://schemas.microsoft.com/office/drawing/2014/main" id="{B55E69FE-8078-485F-8D3C-E662277DAE3F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64567" name="Freeform 55">
                <a:extLst>
                  <a:ext uri="{FF2B5EF4-FFF2-40B4-BE49-F238E27FC236}">
                    <a16:creationId xmlns:a16="http://schemas.microsoft.com/office/drawing/2014/main" id="{94C318FA-E082-42E7-8359-78A94775B31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64568" name="Freeform 56">
                <a:extLst>
                  <a:ext uri="{FF2B5EF4-FFF2-40B4-BE49-F238E27FC236}">
                    <a16:creationId xmlns:a16="http://schemas.microsoft.com/office/drawing/2014/main" id="{60923867-75EF-4ED5-8ABE-28F5905AEC0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64569" name="Freeform 57">
                <a:extLst>
                  <a:ext uri="{FF2B5EF4-FFF2-40B4-BE49-F238E27FC236}">
                    <a16:creationId xmlns:a16="http://schemas.microsoft.com/office/drawing/2014/main" id="{55B9F455-92F7-4689-A0C1-C84601AEBFB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64570" name="Freeform 58">
                <a:extLst>
                  <a:ext uri="{FF2B5EF4-FFF2-40B4-BE49-F238E27FC236}">
                    <a16:creationId xmlns:a16="http://schemas.microsoft.com/office/drawing/2014/main" id="{AD667547-CC55-4468-8B77-E89E7E63C9C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64571" name="Freeform 59">
                <a:extLst>
                  <a:ext uri="{FF2B5EF4-FFF2-40B4-BE49-F238E27FC236}">
                    <a16:creationId xmlns:a16="http://schemas.microsoft.com/office/drawing/2014/main" id="{ED714942-2DAE-4B26-989B-4BDF7B561C7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64572" name="Freeform 60">
                <a:extLst>
                  <a:ext uri="{FF2B5EF4-FFF2-40B4-BE49-F238E27FC236}">
                    <a16:creationId xmlns:a16="http://schemas.microsoft.com/office/drawing/2014/main" id="{61DD4B88-8F97-4E5E-97C8-74085AE0679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64573" name="Freeform 61">
                <a:extLst>
                  <a:ext uri="{FF2B5EF4-FFF2-40B4-BE49-F238E27FC236}">
                    <a16:creationId xmlns:a16="http://schemas.microsoft.com/office/drawing/2014/main" id="{B91CD369-F242-4F1E-A620-8A68D7804A1F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grpSp>
            <p:nvGrpSpPr>
              <p:cNvPr id="1045" name="Group 62">
                <a:extLst>
                  <a:ext uri="{FF2B5EF4-FFF2-40B4-BE49-F238E27FC236}">
                    <a16:creationId xmlns:a16="http://schemas.microsoft.com/office/drawing/2014/main" id="{3F1A0588-8EE5-4BE2-8C8A-0E84E681F90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64575" name="Oval 63">
                  <a:extLst>
                    <a:ext uri="{FF2B5EF4-FFF2-40B4-BE49-F238E27FC236}">
                      <a16:creationId xmlns:a16="http://schemas.microsoft.com/office/drawing/2014/main" id="{75EF67A2-EE2E-42F2-A6AC-21F2577153A8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 eaLnBrk="1" hangingPunct="1"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itchFamily="2" charset="2"/>
                    <a:buNone/>
                    <a:defRPr/>
                  </a:pPr>
                  <a:endParaRPr lang="nl-N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+mn-cs"/>
                  </a:endParaRPr>
                </a:p>
              </p:txBody>
            </p:sp>
            <p:sp>
              <p:nvSpPr>
                <p:cNvPr id="64576" name="Oval 64">
                  <a:extLst>
                    <a:ext uri="{FF2B5EF4-FFF2-40B4-BE49-F238E27FC236}">
                      <a16:creationId xmlns:a16="http://schemas.microsoft.com/office/drawing/2014/main" id="{7E6A5852-A77F-449B-A027-5FE3325CFB29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 eaLnBrk="1" hangingPunct="1"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itchFamily="2" charset="2"/>
                    <a:buNone/>
                    <a:defRPr/>
                  </a:pPr>
                  <a:endParaRPr lang="nl-N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+mn-cs"/>
                  </a:endParaRPr>
                </a:p>
              </p:txBody>
            </p:sp>
            <p:sp>
              <p:nvSpPr>
                <p:cNvPr id="64577" name="Oval 65">
                  <a:extLst>
                    <a:ext uri="{FF2B5EF4-FFF2-40B4-BE49-F238E27FC236}">
                      <a16:creationId xmlns:a16="http://schemas.microsoft.com/office/drawing/2014/main" id="{F01D12E5-A5C3-4240-B45B-1AD622EE5CF2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 eaLnBrk="1" hangingPunct="1"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itchFamily="2" charset="2"/>
                    <a:buNone/>
                    <a:defRPr/>
                  </a:pPr>
                  <a:endParaRPr lang="nl-N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+mn-cs"/>
                  </a:endParaRPr>
                </a:p>
              </p:txBody>
            </p:sp>
            <p:sp>
              <p:nvSpPr>
                <p:cNvPr id="64578" name="Oval 66">
                  <a:extLst>
                    <a:ext uri="{FF2B5EF4-FFF2-40B4-BE49-F238E27FC236}">
                      <a16:creationId xmlns:a16="http://schemas.microsoft.com/office/drawing/2014/main" id="{8D39DCE1-9CEB-486E-8529-753F9D90F536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 eaLnBrk="1" hangingPunct="1"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itchFamily="2" charset="2"/>
                    <a:buNone/>
                    <a:defRPr/>
                  </a:pPr>
                  <a:endParaRPr lang="nl-N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+mn-cs"/>
                  </a:endParaRPr>
                </a:p>
              </p:txBody>
            </p:sp>
          </p:grpSp>
        </p:grpSp>
      </p:grpSp>
      <p:sp>
        <p:nvSpPr>
          <p:cNvPr id="64579" name="Rectangle 67">
            <a:extLst>
              <a:ext uri="{FF2B5EF4-FFF2-40B4-BE49-F238E27FC236}">
                <a16:creationId xmlns:a16="http://schemas.microsoft.com/office/drawing/2014/main" id="{CC7E087B-DFEF-460F-9774-525DACF865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64580" name="Rectangle 68">
            <a:extLst>
              <a:ext uri="{FF2B5EF4-FFF2-40B4-BE49-F238E27FC236}">
                <a16:creationId xmlns:a16="http://schemas.microsoft.com/office/drawing/2014/main" id="{3650DA34-42D4-46B3-9EB1-29D31EEEC3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4581" name="Rectangle 69">
            <a:extLst>
              <a:ext uri="{FF2B5EF4-FFF2-40B4-BE49-F238E27FC236}">
                <a16:creationId xmlns:a16="http://schemas.microsoft.com/office/drawing/2014/main" id="{D0057245-2314-49AA-861C-D355CC04DF7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buClrTx/>
              <a:buSzTx/>
              <a:buFontTx/>
              <a:buNone/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4582" name="Rectangle 70">
            <a:extLst>
              <a:ext uri="{FF2B5EF4-FFF2-40B4-BE49-F238E27FC236}">
                <a16:creationId xmlns:a16="http://schemas.microsoft.com/office/drawing/2014/main" id="{F44701F0-BDCF-43BC-9A81-3C9F3089317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buClrTx/>
              <a:buSzTx/>
              <a:buFontTx/>
              <a:buNone/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4583" name="Rectangle 71">
            <a:extLst>
              <a:ext uri="{FF2B5EF4-FFF2-40B4-BE49-F238E27FC236}">
                <a16:creationId xmlns:a16="http://schemas.microsoft.com/office/drawing/2014/main" id="{F124E057-18F8-45C8-9E62-EF330D0A8EB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fld id="{1292CD12-D535-4A1D-A26D-958C60260D37}" type="slidenum">
              <a:rPr lang="nl-NL" altLang="nl-NL"/>
              <a:pPr/>
              <a:t>‹#›</a:t>
            </a:fld>
            <a:endParaRPr lang="nl-NL" altLang="nl-NL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118" r:id="rId1"/>
    <p:sldLayoutId id="2147484108" r:id="rId2"/>
    <p:sldLayoutId id="2147484109" r:id="rId3"/>
    <p:sldLayoutId id="2147484110" r:id="rId4"/>
    <p:sldLayoutId id="2147484111" r:id="rId5"/>
    <p:sldLayoutId id="2147484112" r:id="rId6"/>
    <p:sldLayoutId id="2147484113" r:id="rId7"/>
    <p:sldLayoutId id="2147484114" r:id="rId8"/>
    <p:sldLayoutId id="2147484115" r:id="rId9"/>
    <p:sldLayoutId id="2147484116" r:id="rId10"/>
    <p:sldLayoutId id="2147484117" r:id="rId11"/>
  </p:sldLayoutIdLst>
  <p:transition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anose="05000000000000000000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45B2E5CF-0BA3-044F-1CF5-7D9E4D3295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060BAEB-5332-5DBA-C454-B9613FB8E2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BF2C000-44B1-7FDC-C18B-A9EAE20A09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87F7DB-6A2C-4AC0-9947-BBBD1D977358}" type="datetimeFigureOut">
              <a:rPr lang="nl-NL" smtClean="0"/>
              <a:t>22-9-2025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0130C8A-3A4C-D720-41B1-ED55C0DDE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CF29141-4E71-A0E6-386D-40A5E3E37D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AEDB8D-7D56-4B0E-8976-60F8D6D0E6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41286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gd-zhe.nl/domains/ggdzhe/pages/homepage.aspx?content=14890000000001_2_14890000000007&amp;contentcode=HOMEPAGE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>
            <a:extLst>
              <a:ext uri="{FF2B5EF4-FFF2-40B4-BE49-F238E27FC236}">
                <a16:creationId xmlns:a16="http://schemas.microsoft.com/office/drawing/2014/main" id="{3FAA17C5-3F6E-4081-92B3-C2055D36E1C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23850" y="477838"/>
            <a:ext cx="8496300" cy="18716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endParaRPr lang="nl-NL" sz="3600" dirty="0">
              <a:solidFill>
                <a:schemeClr val="folHlink"/>
              </a:solidFill>
              <a:latin typeface="Verdana"/>
              <a:ea typeface="Verdana"/>
            </a:endParaRPr>
          </a:p>
          <a:p>
            <a:pPr>
              <a:lnSpc>
                <a:spcPct val="90000"/>
              </a:lnSpc>
              <a:defRPr/>
            </a:pPr>
            <a:r>
              <a:rPr lang="nl-NL" sz="3600" dirty="0">
                <a:solidFill>
                  <a:schemeClr val="folHlink"/>
                </a:solidFill>
                <a:latin typeface="Verdana"/>
                <a:ea typeface="Verdana"/>
              </a:rPr>
              <a:t>Informatieavond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nl-NL" sz="3600" dirty="0">
                <a:solidFill>
                  <a:schemeClr val="folHlink"/>
                </a:solidFill>
              </a:rPr>
              <a:t>Groep 8</a:t>
            </a:r>
            <a:endParaRPr lang="nl-NL" sz="3600" dirty="0">
              <a:solidFill>
                <a:schemeClr val="folHlink"/>
              </a:solidFill>
              <a:cs typeface="Arial"/>
            </a:endParaRPr>
          </a:p>
        </p:txBody>
      </p:sp>
      <p:sp>
        <p:nvSpPr>
          <p:cNvPr id="2057" name="Text Box 9">
            <a:extLst>
              <a:ext uri="{FF2B5EF4-FFF2-40B4-BE49-F238E27FC236}">
                <a16:creationId xmlns:a16="http://schemas.microsoft.com/office/drawing/2014/main" id="{16821A3D-D3D8-40D7-96BD-04A6F7C290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3860800"/>
            <a:ext cx="8569325" cy="43704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lnSpc>
                <a:spcPct val="80000"/>
              </a:lnSpc>
              <a:spcBef>
                <a:spcPct val="5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nl-NL" sz="2800" dirty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Welkom</a:t>
            </a:r>
          </a:p>
        </p:txBody>
      </p:sp>
      <p:sp>
        <p:nvSpPr>
          <p:cNvPr id="2058" name="Text Box 10">
            <a:extLst>
              <a:ext uri="{FF2B5EF4-FFF2-40B4-BE49-F238E27FC236}">
                <a16:creationId xmlns:a16="http://schemas.microsoft.com/office/drawing/2014/main" id="{1030C0D6-A487-466F-B8B3-5350078608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825" y="4166863"/>
            <a:ext cx="8640763" cy="7334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91440" tIns="45720" rIns="91440" bIns="45720" anchor="t">
            <a:spAutoFit/>
          </a:bodyPr>
          <a:lstStyle/>
          <a:p>
            <a:pPr algn="ctr" eaLnBrk="1" hangingPunct="1">
              <a:lnSpc>
                <a:spcPct val="80000"/>
              </a:lnSpc>
              <a:spcBef>
                <a:spcPct val="5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endParaRPr lang="nl-NL" sz="2000" dirty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  <a:p>
            <a:pPr algn="ctr" eaLnBrk="1" hangingPunct="1">
              <a:lnSpc>
                <a:spcPct val="80000"/>
              </a:lnSpc>
              <a:spcBef>
                <a:spcPct val="50000"/>
              </a:spcBef>
              <a:buClr>
                <a:schemeClr val="hlink"/>
              </a:buClr>
              <a:buSzPct val="80000"/>
              <a:defRPr/>
            </a:pPr>
            <a:r>
              <a:rPr lang="nl-NL" sz="2000" dirty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/>
                <a:ea typeface="Verdana"/>
                <a:cs typeface="+mn-cs"/>
              </a:rPr>
              <a:t>maandag 22 september 2025</a:t>
            </a:r>
          </a:p>
        </p:txBody>
      </p:sp>
      <p:pic>
        <p:nvPicPr>
          <p:cNvPr id="5126" name="Picture 8" descr="https://hetankervcpo-live-ae1aabe127b44e8bb3d2-16e402e.aldryn-media.com/filer_public/e5/49/e5495385-4042-41e2-afce-1c9fbc6cc61a/logovcpoartboard_37_copy_72x-8.png">
            <a:extLst>
              <a:ext uri="{FF2B5EF4-FFF2-40B4-BE49-F238E27FC236}">
                <a16:creationId xmlns:a16="http://schemas.microsoft.com/office/drawing/2014/main" id="{0E6F7007-127E-420D-8CB2-2715571D60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6575" y="176463"/>
            <a:ext cx="2663825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Afbeelding 4">
            <a:extLst>
              <a:ext uri="{FF2B5EF4-FFF2-40B4-BE49-F238E27FC236}">
                <a16:creationId xmlns:a16="http://schemas.microsoft.com/office/drawing/2014/main" id="{76C73F95-F544-48D2-975D-50E55983C5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00437" y="2353200"/>
            <a:ext cx="2071125" cy="2061600"/>
          </a:xfrm>
          <a:prstGeom prst="rect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DD07E9CB-1AA0-42BD-BFA5-37D82D1802C1}"/>
              </a:ext>
            </a:extLst>
          </p:cNvPr>
          <p:cNvSpPr txBox="1"/>
          <p:nvPr/>
        </p:nvSpPr>
        <p:spPr>
          <a:xfrm>
            <a:off x="2047275" y="5233275"/>
            <a:ext cx="5128199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dirty="0">
                <a:latin typeface="Verdana"/>
                <a:ea typeface="Verdana"/>
                <a:cs typeface="Arial"/>
              </a:rPr>
              <a:t>WELKOM!</a:t>
            </a:r>
            <a:endParaRPr lang="nl-NL" dirty="0">
              <a:ea typeface="Verdana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jdelijke aanduiding voor dianummer 5">
            <a:extLst>
              <a:ext uri="{FF2B5EF4-FFF2-40B4-BE49-F238E27FC236}">
                <a16:creationId xmlns:a16="http://schemas.microsoft.com/office/drawing/2014/main" id="{8DAAEEB0-E11D-426C-8EA7-3FB1869D6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C3F41F9-8DA2-4A5B-8AF3-82FFD788A81B}" type="slidenum">
              <a:rPr lang="nl-NL" altLang="nl-NL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nl-NL" altLang="nl-NL" sz="1400"/>
          </a:p>
        </p:txBody>
      </p:sp>
      <p:sp>
        <p:nvSpPr>
          <p:cNvPr id="136194" name="Rectangle 2">
            <a:extLst>
              <a:ext uri="{FF2B5EF4-FFF2-40B4-BE49-F238E27FC236}">
                <a16:creationId xmlns:a16="http://schemas.microsoft.com/office/drawing/2014/main" id="{4B6A09FA-28A6-48CC-81A0-0D5D733FAF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1188" y="350838"/>
            <a:ext cx="8229600" cy="414337"/>
          </a:xfrm>
        </p:spPr>
        <p:txBody>
          <a:bodyPr/>
          <a:lstStyle/>
          <a:p>
            <a:pPr eaLnBrk="1" hangingPunct="1">
              <a:defRPr/>
            </a:pPr>
            <a:br>
              <a:rPr lang="nl-NL" sz="3600" dirty="0">
                <a:latin typeface="Verdana"/>
                <a:ea typeface="Verdana"/>
              </a:rPr>
            </a:br>
            <a:br>
              <a:rPr lang="nl-NL" sz="3600" dirty="0">
                <a:latin typeface="Verdana"/>
                <a:ea typeface="Verdana"/>
              </a:rPr>
            </a:br>
            <a:r>
              <a:rPr lang="nl-NL" sz="3600" dirty="0">
                <a:latin typeface="Verdana"/>
                <a:ea typeface="Verdana"/>
              </a:rPr>
              <a:t>Niveaubepaling </a:t>
            </a:r>
            <a:endParaRPr lang="nl-NL" sz="3600" dirty="0">
              <a:latin typeface="Verdana" pitchFamily="34" charset="0"/>
            </a:endParaRPr>
          </a:p>
        </p:txBody>
      </p:sp>
      <p:sp>
        <p:nvSpPr>
          <p:cNvPr id="136195" name="Rectangle 3">
            <a:extLst>
              <a:ext uri="{FF2B5EF4-FFF2-40B4-BE49-F238E27FC236}">
                <a16:creationId xmlns:a16="http://schemas.microsoft.com/office/drawing/2014/main" id="{6CE84CF5-3D44-463F-A449-D68B7E9698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765175"/>
            <a:ext cx="7920037" cy="39592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nl-NL" sz="2000" dirty="0">
              <a:solidFill>
                <a:schemeClr val="hlink"/>
              </a:solidFill>
              <a:latin typeface="Verdana" pitchFamily="34" charset="0"/>
            </a:endParaRPr>
          </a:p>
          <a:p>
            <a:pPr eaLnBrk="1" hangingPunct="1">
              <a:lnSpc>
                <a:spcPct val="80000"/>
              </a:lnSpc>
              <a:buNone/>
              <a:defRPr/>
            </a:pPr>
            <a:endParaRPr lang="nl-NL" sz="2000" dirty="0">
              <a:latin typeface="Verdana"/>
              <a:ea typeface="Verdana"/>
            </a:endParaRPr>
          </a:p>
          <a:p>
            <a:pPr>
              <a:lnSpc>
                <a:spcPct val="80000"/>
              </a:lnSpc>
              <a:buNone/>
              <a:defRPr/>
            </a:pPr>
            <a:r>
              <a:rPr lang="nl-NL" sz="2000" dirty="0">
                <a:latin typeface="Verdana"/>
                <a:ea typeface="Verdana"/>
              </a:rPr>
              <a:t>We kijken naar het volgende:</a:t>
            </a:r>
            <a:endParaRPr lang="nl-NL" dirty="0">
              <a:latin typeface="Verdana"/>
              <a:ea typeface="Verdana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nl-NL" sz="2000" dirty="0">
              <a:latin typeface="Verdana" pitchFamily="34" charset="0"/>
            </a:endParaRPr>
          </a:p>
          <a:p>
            <a:pPr marL="0" indent="0">
              <a:buNone/>
              <a:defRPr/>
            </a:pPr>
            <a:r>
              <a:rPr lang="nl-NL" sz="2000" dirty="0">
                <a:latin typeface="Verdana"/>
                <a:ea typeface="Verdana"/>
              </a:rPr>
              <a:t>- Individuele ontwikkeling/werkhouding</a:t>
            </a:r>
            <a:br>
              <a:rPr lang="nl-NL" sz="2000" dirty="0">
                <a:latin typeface="Verdana"/>
                <a:ea typeface="Verdana"/>
              </a:rPr>
            </a:br>
            <a:r>
              <a:rPr lang="nl-NL" sz="2000" dirty="0">
                <a:latin typeface="Verdana"/>
                <a:ea typeface="Verdana"/>
              </a:rPr>
              <a:t>- Belemmerende / stimulerende factoren </a:t>
            </a:r>
            <a:endParaRPr lang="en-US" sz="2000" dirty="0">
              <a:ea typeface="+mn-lt"/>
              <a:cs typeface="+mn-lt"/>
            </a:endParaRPr>
          </a:p>
          <a:p>
            <a:pPr marL="0" indent="0">
              <a:buNone/>
              <a:defRPr/>
            </a:pPr>
            <a:r>
              <a:rPr lang="nl-NL" sz="2000" dirty="0">
                <a:latin typeface="Verdana"/>
                <a:ea typeface="Verdana"/>
              </a:rPr>
              <a:t>- Sociale en emotionele factoren     </a:t>
            </a:r>
            <a:endParaRPr lang="en-US" sz="2000" dirty="0">
              <a:ea typeface="+mn-lt"/>
              <a:cs typeface="+mn-lt"/>
            </a:endParaRPr>
          </a:p>
          <a:p>
            <a:pPr marL="0" indent="0">
              <a:buNone/>
              <a:defRPr/>
            </a:pPr>
            <a:r>
              <a:rPr lang="nl-NL" sz="2000" dirty="0">
                <a:latin typeface="Verdana"/>
                <a:ea typeface="Verdana"/>
              </a:rPr>
              <a:t>- Motivatie en interesses 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nl-NL" sz="2000" dirty="0">
                <a:latin typeface="Verdana"/>
                <a:ea typeface="Verdana"/>
              </a:rPr>
              <a:t>- Het leerlingvolgsysteem(voorgaande methodetoetsen-Iep)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nl-NL" sz="2000" dirty="0">
                <a:latin typeface="Verdana"/>
                <a:ea typeface="Verdana"/>
              </a:rPr>
              <a:t>- Het Drempelonderzoek -13-14 oktober (schriftelijk)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nl-NL" sz="2000" dirty="0">
                <a:latin typeface="Verdana"/>
                <a:ea typeface="Verdana"/>
              </a:rPr>
              <a:t>- IEP november </a:t>
            </a:r>
            <a:r>
              <a:rPr lang="nl-NL" sz="800" dirty="0">
                <a:latin typeface="Verdana"/>
                <a:ea typeface="Verdana"/>
              </a:rPr>
              <a:t>geen nadruk op leggen </a:t>
            </a:r>
            <a:r>
              <a:rPr lang="nl-NL" sz="2000" dirty="0">
                <a:latin typeface="Verdana"/>
                <a:ea typeface="Verdana"/>
              </a:rPr>
              <a:t>en doorstroomtoets </a:t>
            </a:r>
            <a:r>
              <a:rPr lang="nl-NL" sz="1200" dirty="0">
                <a:latin typeface="Verdana"/>
                <a:ea typeface="Verdana"/>
              </a:rPr>
              <a:t>(later meer hierover) </a:t>
            </a:r>
          </a:p>
          <a:p>
            <a:pPr>
              <a:defRPr/>
            </a:pPr>
            <a:endParaRPr lang="nl-NL" sz="1400" dirty="0">
              <a:latin typeface="Verdana"/>
              <a:ea typeface="Verdana"/>
            </a:endParaRPr>
          </a:p>
          <a:p>
            <a:pPr>
              <a:defRPr/>
            </a:pPr>
            <a:r>
              <a:rPr lang="nl-NL" sz="1400" dirty="0">
                <a:latin typeface="Verdana"/>
                <a:ea typeface="Verdana"/>
              </a:rPr>
              <a:t>Diverse toetsen/meetmomenten</a:t>
            </a:r>
          </a:p>
        </p:txBody>
      </p:sp>
      <p:pic>
        <p:nvPicPr>
          <p:cNvPr id="19461" name="Afbeelding 2">
            <a:extLst>
              <a:ext uri="{FF2B5EF4-FFF2-40B4-BE49-F238E27FC236}">
                <a16:creationId xmlns:a16="http://schemas.microsoft.com/office/drawing/2014/main" id="{DC8AB16E-F123-4EFA-AAB1-07391A6BF0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8708" y="4722039"/>
            <a:ext cx="1697739" cy="1696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8" descr="https://hetankervcpo-live-ae1aabe127b44e8bb3d2-16e402e.aldryn-media.com/filer_public/e5/49/e5495385-4042-41e2-afce-1c9fbc6cc61a/logovcpoartboard_37_copy_72x-8.png">
            <a:extLst>
              <a:ext uri="{FF2B5EF4-FFF2-40B4-BE49-F238E27FC236}">
                <a16:creationId xmlns:a16="http://schemas.microsoft.com/office/drawing/2014/main" id="{E5406EAD-D431-416E-9F74-F8490F08CD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5575" y="113463"/>
            <a:ext cx="2663825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B17FA4C-E687-4CD5-8766-51DFE437B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D5F0541-58B2-4DF2-A84D-93226816F8CC}" type="slidenum">
              <a:rPr lang="nl-NL" altLang="nl-NL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nl-NL" altLang="nl-NL" sz="1400"/>
          </a:p>
        </p:txBody>
      </p:sp>
      <p:sp>
        <p:nvSpPr>
          <p:cNvPr id="72706" name="Rectangle 2">
            <a:extLst>
              <a:ext uri="{FF2B5EF4-FFF2-40B4-BE49-F238E27FC236}">
                <a16:creationId xmlns:a16="http://schemas.microsoft.com/office/drawing/2014/main" id="{D551613D-627E-4A87-A5A6-B935060B62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03262"/>
          </a:xfrm>
        </p:spPr>
        <p:txBody>
          <a:bodyPr/>
          <a:lstStyle/>
          <a:p>
            <a:pPr eaLnBrk="1" hangingPunct="1">
              <a:defRPr/>
            </a:pPr>
            <a:br>
              <a:rPr lang="nl-NL" sz="4000" dirty="0">
                <a:latin typeface="Verdana"/>
                <a:ea typeface="Verdana"/>
              </a:rPr>
            </a:br>
            <a:br>
              <a:rPr lang="nl-NL" sz="4000" dirty="0">
                <a:latin typeface="Verdana"/>
                <a:ea typeface="Verdana"/>
              </a:rPr>
            </a:br>
            <a:r>
              <a:rPr lang="nl-NL" sz="4000" dirty="0">
                <a:latin typeface="Verdana"/>
                <a:ea typeface="Verdana"/>
              </a:rPr>
              <a:t>Advisering</a:t>
            </a:r>
            <a:br>
              <a:rPr lang="nl-NL" sz="4000" dirty="0">
                <a:latin typeface="Verdana" pitchFamily="34" charset="0"/>
              </a:rPr>
            </a:br>
            <a:endParaRPr lang="nl-NL" sz="1800">
              <a:latin typeface="Verdana"/>
              <a:ea typeface="Verdana"/>
            </a:endParaRPr>
          </a:p>
        </p:txBody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A5EDA4FE-6BCB-40B1-A17F-3B7EF13184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0273" y="1583760"/>
            <a:ext cx="8352167" cy="3600450"/>
          </a:xfrm>
        </p:spPr>
        <p:txBody>
          <a:bodyPr/>
          <a:lstStyle/>
          <a:p>
            <a:pPr marL="0" indent="0" algn="ctr" eaLnBrk="1" hangingPunct="1">
              <a:buNone/>
              <a:defRPr/>
            </a:pPr>
            <a:r>
              <a:rPr lang="nl-NL" sz="1800" i="1" dirty="0">
                <a:latin typeface="Verdana"/>
                <a:ea typeface="Verdana"/>
              </a:rPr>
              <a:t>In groep 7 heeft u al een voorlopig advies (VA) gehad. </a:t>
            </a:r>
            <a:endParaRPr lang="nl-NL" sz="1800" dirty="0">
              <a:latin typeface="Verdana"/>
              <a:ea typeface="Verdana"/>
            </a:endParaRPr>
          </a:p>
          <a:p>
            <a:pPr>
              <a:defRPr/>
            </a:pPr>
            <a:endParaRPr lang="nl-NL" sz="2000" dirty="0">
              <a:latin typeface="Verdana"/>
              <a:ea typeface="Verdana"/>
            </a:endParaRPr>
          </a:p>
          <a:p>
            <a:pPr marL="0" indent="0">
              <a:buNone/>
              <a:defRPr/>
            </a:pPr>
            <a:r>
              <a:rPr lang="nl-NL" sz="2000" b="1" dirty="0">
                <a:latin typeface="Verdana"/>
                <a:ea typeface="Verdana"/>
              </a:rPr>
              <a:t>Tweede (Definitief) advies</a:t>
            </a:r>
          </a:p>
          <a:p>
            <a:pPr marL="0" indent="0">
              <a:buNone/>
              <a:defRPr/>
            </a:pPr>
            <a:r>
              <a:rPr lang="nl-NL" sz="2000" dirty="0">
                <a:latin typeface="Verdana"/>
                <a:ea typeface="Verdana"/>
              </a:rPr>
              <a:t>- maandag 15 december overdag adviesgesprekken.*</a:t>
            </a:r>
            <a:endParaRPr lang="nl-NL" dirty="0">
              <a:cs typeface="Arial"/>
            </a:endParaRPr>
          </a:p>
          <a:p>
            <a:pPr marL="0" indent="0" eaLnBrk="1" hangingPunct="1">
              <a:buNone/>
              <a:defRPr/>
            </a:pPr>
            <a:r>
              <a:rPr lang="nl-NL" sz="2000" dirty="0">
                <a:latin typeface="Verdana"/>
                <a:ea typeface="Verdana"/>
              </a:rPr>
              <a:t>- Kinderen zijn vrij; </a:t>
            </a:r>
            <a:br>
              <a:rPr lang="nl-NL" sz="2000" dirty="0">
                <a:latin typeface="Verdana"/>
                <a:ea typeface="Verdana"/>
              </a:rPr>
            </a:br>
            <a:r>
              <a:rPr lang="nl-NL" sz="2000" dirty="0">
                <a:latin typeface="Verdana"/>
                <a:ea typeface="Verdana"/>
              </a:rPr>
              <a:t>- Kinderen graag weer bij dit gesprek. </a:t>
            </a:r>
          </a:p>
          <a:p>
            <a:pPr marL="0" indent="0">
              <a:buNone/>
              <a:defRPr/>
            </a:pPr>
            <a:r>
              <a:rPr lang="nl-NL" sz="2000" dirty="0">
                <a:latin typeface="Verdana"/>
                <a:ea typeface="Verdana"/>
              </a:rPr>
              <a:t>- concept OKR op papier mee</a:t>
            </a:r>
            <a:br>
              <a:rPr lang="nl-NL" sz="2000" dirty="0">
                <a:latin typeface="Verdana"/>
                <a:ea typeface="Verdana"/>
              </a:rPr>
            </a:br>
            <a:endParaRPr lang="nl-NL" sz="2000" dirty="0">
              <a:latin typeface="Verdana"/>
              <a:ea typeface="Verdana"/>
            </a:endParaRPr>
          </a:p>
          <a:p>
            <a:pPr>
              <a:buNone/>
              <a:defRPr/>
            </a:pPr>
            <a:r>
              <a:rPr lang="nl-NL" sz="2000" b="1" dirty="0">
                <a:latin typeface="Verdana"/>
                <a:ea typeface="Verdana"/>
              </a:rPr>
              <a:t>OKR </a:t>
            </a:r>
            <a:r>
              <a:rPr lang="nl-NL" sz="2000" dirty="0">
                <a:latin typeface="Verdana"/>
                <a:ea typeface="Verdana"/>
              </a:rPr>
              <a:t>= Onderwijs Kundig Rapport</a:t>
            </a:r>
            <a:endParaRPr lang="nl-NL" sz="2000" dirty="0">
              <a:ea typeface="+mn-lt"/>
              <a:cs typeface="+mn-lt"/>
            </a:endParaRPr>
          </a:p>
          <a:p>
            <a:pPr>
              <a:buNone/>
              <a:defRPr/>
            </a:pPr>
            <a:r>
              <a:rPr lang="nl-NL" sz="2000" dirty="0">
                <a:latin typeface="Verdana"/>
                <a:ea typeface="Verdana"/>
              </a:rPr>
              <a:t>*Soms eerder</a:t>
            </a:r>
          </a:p>
          <a:p>
            <a:pPr marL="0" indent="0">
              <a:buNone/>
              <a:defRPr/>
            </a:pPr>
            <a:endParaRPr lang="nl-NL" sz="2000" dirty="0">
              <a:latin typeface="Verdana"/>
              <a:ea typeface="Verdana"/>
            </a:endParaRPr>
          </a:p>
        </p:txBody>
      </p:sp>
      <p:pic>
        <p:nvPicPr>
          <p:cNvPr id="1026" name="Picture 2" descr="10 minuten gesprekken - Willibrordschool Basisonderwijs Heiloo">
            <a:extLst>
              <a:ext uri="{FF2B5EF4-FFF2-40B4-BE49-F238E27FC236}">
                <a16:creationId xmlns:a16="http://schemas.microsoft.com/office/drawing/2014/main" id="{F7F59466-4F31-4D48-B790-6DBBC88685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40000">
            <a:off x="6074600" y="3709390"/>
            <a:ext cx="2162876" cy="1368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8" descr="https://hetankervcpo-live-ae1aabe127b44e8bb3d2-16e402e.aldryn-media.com/filer_public/e5/49/e5495385-4042-41e2-afce-1c9fbc6cc61a/logovcpoartboard_37_copy_72x-8.png">
            <a:extLst>
              <a:ext uri="{FF2B5EF4-FFF2-40B4-BE49-F238E27FC236}">
                <a16:creationId xmlns:a16="http://schemas.microsoft.com/office/drawing/2014/main" id="{9AE21EE2-4608-4121-899C-DAFB773F2A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5575" y="113463"/>
            <a:ext cx="2663825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6A58A7-861C-40E7-80A3-B33B9FB4D4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"/>
            <a:ext cx="8229600" cy="731836"/>
          </a:xfrm>
        </p:spPr>
        <p:txBody>
          <a:bodyPr/>
          <a:lstStyle/>
          <a:p>
            <a:br>
              <a:rPr lang="nl-NL" dirty="0"/>
            </a:br>
            <a:br>
              <a:rPr lang="nl-NL" dirty="0"/>
            </a:br>
            <a:r>
              <a:rPr lang="nl-NL" dirty="0"/>
              <a:t>IEP doorstroomtoets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98C3BA8-DB72-47C5-BE12-F5D5348B8D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200" y="1658838"/>
            <a:ext cx="8229600" cy="5394326"/>
          </a:xfrm>
        </p:spPr>
        <p:txBody>
          <a:bodyPr/>
          <a:lstStyle/>
          <a:p>
            <a:pPr marL="0" indent="0" algn="ctr">
              <a:buNone/>
            </a:pPr>
            <a:r>
              <a:rPr lang="nl-NL" sz="2000" b="1" dirty="0">
                <a:latin typeface="Verdana"/>
                <a:ea typeface="Verdana"/>
                <a:cs typeface="Arial"/>
              </a:rPr>
              <a:t>Dinsdag en woensdag 3 en 4 februari</a:t>
            </a:r>
          </a:p>
          <a:p>
            <a:pPr marL="0" indent="0" algn="ctr">
              <a:buNone/>
            </a:pPr>
            <a:endParaRPr lang="nl-NL" sz="2000" b="1" dirty="0">
              <a:latin typeface="Verdana"/>
              <a:ea typeface="Verdana"/>
              <a:cs typeface="Arial"/>
            </a:endParaRPr>
          </a:p>
          <a:p>
            <a:pPr>
              <a:buFont typeface="Calibri" panose="05000000000000000000" pitchFamily="2" charset="2"/>
              <a:buChar char="-"/>
            </a:pPr>
            <a:endParaRPr lang="nl-NL" sz="2000" dirty="0">
              <a:latin typeface="Verdana"/>
              <a:ea typeface="Verdana"/>
              <a:cs typeface="Arial"/>
            </a:endParaRPr>
          </a:p>
          <a:p>
            <a:pPr>
              <a:buFont typeface="Calibri" panose="05000000000000000000" pitchFamily="2" charset="2"/>
              <a:buChar char="-"/>
            </a:pPr>
            <a:endParaRPr lang="nl-NL" sz="2000" dirty="0">
              <a:latin typeface="Verdana"/>
              <a:ea typeface="Verdana"/>
              <a:cs typeface="Arial"/>
            </a:endParaRPr>
          </a:p>
          <a:p>
            <a:pPr marL="0" indent="0">
              <a:buNone/>
            </a:pPr>
            <a:r>
              <a:rPr lang="nl-NL" sz="2000" dirty="0">
                <a:latin typeface="Verdana"/>
                <a:ea typeface="Verdana"/>
              </a:rPr>
              <a:t>- We heroverwegen het advies als Iep score hoger uitvalt. </a:t>
            </a:r>
            <a:br>
              <a:rPr lang="nl-NL" sz="2000" dirty="0">
                <a:latin typeface="Verdana"/>
                <a:ea typeface="Verdana"/>
              </a:rPr>
            </a:br>
            <a:r>
              <a:rPr lang="nl-NL" sz="2000" dirty="0">
                <a:latin typeface="Verdana"/>
                <a:ea typeface="Verdana"/>
              </a:rPr>
              <a:t>  </a:t>
            </a:r>
            <a:r>
              <a:rPr lang="nl-NL" sz="2000" i="1" dirty="0">
                <a:latin typeface="Verdana"/>
                <a:ea typeface="Verdana"/>
              </a:rPr>
              <a:t>Mits dit van belang is.</a:t>
            </a:r>
          </a:p>
          <a:p>
            <a:pPr marL="0" indent="0">
              <a:buNone/>
            </a:pPr>
            <a:endParaRPr lang="nl-NL" sz="2000" i="1" dirty="0">
              <a:latin typeface="Verdana"/>
              <a:ea typeface="Verdana"/>
              <a:cs typeface="Arial"/>
            </a:endParaRPr>
          </a:p>
          <a:p>
            <a:pPr marL="0" indent="0">
              <a:buNone/>
            </a:pPr>
            <a:r>
              <a:rPr lang="nl-NL" sz="2000" dirty="0">
                <a:latin typeface="Verdana"/>
                <a:ea typeface="Verdana"/>
                <a:cs typeface="Arial"/>
              </a:rPr>
              <a:t> -Afname op papier</a:t>
            </a:r>
          </a:p>
          <a:p>
            <a:pPr>
              <a:buFont typeface="Calibri"/>
              <a:buChar char="-"/>
            </a:pPr>
            <a:endParaRPr lang="nl-NL" sz="2000" dirty="0">
              <a:latin typeface="Verdana"/>
              <a:ea typeface="Verdana"/>
              <a:cs typeface="Arial"/>
            </a:endParaRPr>
          </a:p>
          <a:p>
            <a:pPr marL="0" indent="0">
              <a:buNone/>
            </a:pPr>
            <a:r>
              <a:rPr lang="nl-NL" sz="2000" dirty="0">
                <a:latin typeface="Verdana"/>
                <a:ea typeface="Verdana"/>
              </a:rPr>
              <a:t>- Bij een lagere Iep score blijft het hogere schooladvies staan.</a:t>
            </a:r>
            <a:endParaRPr lang="nl-NL" sz="2000" dirty="0"/>
          </a:p>
          <a:p>
            <a:pPr>
              <a:buFont typeface="Calibri" panose="05000000000000000000" pitchFamily="2" charset="2"/>
              <a:buChar char="-"/>
            </a:pPr>
            <a:endParaRPr lang="nl-NL" dirty="0">
              <a:cs typeface="Arial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C836AAA2-A302-4B52-9377-06307686D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DE46C-7036-4194-AC94-C0AC80E0DC13}" type="slidenum">
              <a:rPr lang="nl-NL" altLang="nl-NL" smtClean="0"/>
              <a:pPr/>
              <a:t>12</a:t>
            </a:fld>
            <a:endParaRPr lang="nl-NL" altLang="nl-NL"/>
          </a:p>
        </p:txBody>
      </p:sp>
      <p:pic>
        <p:nvPicPr>
          <p:cNvPr id="6" name="Picture 8" descr="https://hetankervcpo-live-ae1aabe127b44e8bb3d2-16e402e.aldryn-media.com/filer_public/e5/49/e5495385-4042-41e2-afce-1c9fbc6cc61a/logovcpoartboard_37_copy_72x-8.png">
            <a:extLst>
              <a:ext uri="{FF2B5EF4-FFF2-40B4-BE49-F238E27FC236}">
                <a16:creationId xmlns:a16="http://schemas.microsoft.com/office/drawing/2014/main" id="{2D8DD7FD-95DB-4ACE-950E-372EF05C3C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5575" y="113463"/>
            <a:ext cx="2663825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Rechte verbindingslijn met pijl 6">
            <a:extLst>
              <a:ext uri="{FF2B5EF4-FFF2-40B4-BE49-F238E27FC236}">
                <a16:creationId xmlns:a16="http://schemas.microsoft.com/office/drawing/2014/main" id="{9516D60B-35B3-42AD-834E-9869588994B8}"/>
              </a:ext>
            </a:extLst>
          </p:cNvPr>
          <p:cNvCxnSpPr>
            <a:cxnSpLocks/>
          </p:cNvCxnSpPr>
          <p:nvPr/>
        </p:nvCxnSpPr>
        <p:spPr bwMode="auto">
          <a:xfrm>
            <a:off x="4427984" y="4653136"/>
            <a:ext cx="842392" cy="626368"/>
          </a:xfrm>
          <a:prstGeom prst="straightConnector1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9" name="Pijl: omlaag 8">
            <a:extLst>
              <a:ext uri="{FF2B5EF4-FFF2-40B4-BE49-F238E27FC236}">
                <a16:creationId xmlns:a16="http://schemas.microsoft.com/office/drawing/2014/main" id="{241F6B15-575D-48ED-9874-8B1EF1FAD6E6}"/>
              </a:ext>
            </a:extLst>
          </p:cNvPr>
          <p:cNvSpPr/>
          <p:nvPr/>
        </p:nvSpPr>
        <p:spPr bwMode="auto">
          <a:xfrm>
            <a:off x="4572000" y="4293096"/>
            <a:ext cx="484632" cy="906066"/>
          </a:xfrm>
          <a:prstGeom prst="down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None/>
              <a:tabLst/>
            </a:pPr>
            <a:endParaRPr kumimoji="0" lang="nl-NL" sz="36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  <p:sp>
        <p:nvSpPr>
          <p:cNvPr id="10" name="Pijl: omlaag 9">
            <a:extLst>
              <a:ext uri="{FF2B5EF4-FFF2-40B4-BE49-F238E27FC236}">
                <a16:creationId xmlns:a16="http://schemas.microsoft.com/office/drawing/2014/main" id="{57B86AEE-7CB7-4191-B16F-42A3B6B9A8E6}"/>
              </a:ext>
            </a:extLst>
          </p:cNvPr>
          <p:cNvSpPr/>
          <p:nvPr/>
        </p:nvSpPr>
        <p:spPr bwMode="auto">
          <a:xfrm>
            <a:off x="5004048" y="4365104"/>
            <a:ext cx="484632" cy="978408"/>
          </a:xfrm>
          <a:prstGeom prst="down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None/>
              <a:tabLst/>
            </a:pPr>
            <a:endParaRPr kumimoji="0" lang="nl-NL" sz="36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6213564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4FE15DF-1C62-4566-A989-32F9515DE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12736DC-DE33-4551-BCAF-5A083BF309DF}" type="slidenum">
              <a:rPr lang="nl-NL" altLang="nl-NL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nl-NL" altLang="nl-NL" sz="1400"/>
          </a:p>
        </p:txBody>
      </p:sp>
      <p:sp>
        <p:nvSpPr>
          <p:cNvPr id="137218" name="Rectangle 2">
            <a:extLst>
              <a:ext uri="{FF2B5EF4-FFF2-40B4-BE49-F238E27FC236}">
                <a16:creationId xmlns:a16="http://schemas.microsoft.com/office/drawing/2014/main" id="{89AEDD75-745B-4D0D-AFE3-82C95768B0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85725"/>
            <a:ext cx="8229600" cy="679450"/>
          </a:xfrm>
        </p:spPr>
        <p:txBody>
          <a:bodyPr/>
          <a:lstStyle/>
          <a:p>
            <a:pPr eaLnBrk="1" hangingPunct="1">
              <a:defRPr/>
            </a:pPr>
            <a:br>
              <a:rPr lang="nl-NL" sz="3600" dirty="0">
                <a:latin typeface="Verdana"/>
                <a:ea typeface="Verdana"/>
              </a:rPr>
            </a:br>
            <a:br>
              <a:rPr lang="nl-NL" sz="3600" dirty="0">
                <a:latin typeface="Verdana"/>
                <a:ea typeface="Verdana"/>
              </a:rPr>
            </a:br>
            <a:r>
              <a:rPr lang="nl-NL" sz="3600" dirty="0">
                <a:latin typeface="Verdana"/>
                <a:ea typeface="Verdana"/>
              </a:rPr>
              <a:t>Inschrijfprocedure</a:t>
            </a:r>
          </a:p>
        </p:txBody>
      </p:sp>
      <p:sp>
        <p:nvSpPr>
          <p:cNvPr id="137219" name="Rectangle 3">
            <a:extLst>
              <a:ext uri="{FF2B5EF4-FFF2-40B4-BE49-F238E27FC236}">
                <a16:creationId xmlns:a16="http://schemas.microsoft.com/office/drawing/2014/main" id="{06DCE42B-AC8E-4AF0-9F82-D317DD4464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9313" y="1214665"/>
            <a:ext cx="8229600" cy="293441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nl-NL" sz="1800" dirty="0">
              <a:latin typeface="Verdana" pitchFamily="34" charset="0"/>
            </a:endParaRP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nl-NL" sz="1800" dirty="0">
                <a:latin typeface="Verdana"/>
                <a:ea typeface="Verdana"/>
              </a:rPr>
              <a:t>- Het </a:t>
            </a:r>
            <a:r>
              <a:rPr lang="nl-NL" sz="1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Verdana"/>
                <a:ea typeface="Verdana"/>
              </a:rPr>
              <a:t>definitieve</a:t>
            </a:r>
            <a:r>
              <a:rPr lang="nl-NL" sz="1800" dirty="0">
                <a:latin typeface="Verdana"/>
                <a:ea typeface="Verdana"/>
              </a:rPr>
              <a:t> OKR met de unieke </a:t>
            </a:r>
            <a:r>
              <a:rPr lang="nl-NL" sz="1800" dirty="0" err="1">
                <a:latin typeface="Verdana"/>
                <a:ea typeface="Verdana"/>
              </a:rPr>
              <a:t>leerlingcode</a:t>
            </a:r>
            <a:r>
              <a:rPr lang="nl-NL" sz="1800" dirty="0">
                <a:latin typeface="Verdana"/>
                <a:ea typeface="Verdana"/>
              </a:rPr>
              <a:t> </a:t>
            </a: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nl-NL" sz="1800" dirty="0">
                <a:latin typeface="Verdana"/>
                <a:ea typeface="Verdana"/>
              </a:rPr>
              <a:t>  gaat in gesloten enveloppe uiterlijk mee dinsdag 24 maart.</a:t>
            </a:r>
            <a:br>
              <a:rPr lang="nl-NL" sz="1800" dirty="0">
                <a:latin typeface="Verdana"/>
                <a:ea typeface="Verdana"/>
              </a:rPr>
            </a:br>
            <a:endParaRPr lang="nl-NL" sz="1800" dirty="0">
              <a:latin typeface="Verdana"/>
              <a:ea typeface="Verdana"/>
            </a:endParaRP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nl-NL" sz="1800" dirty="0">
                <a:latin typeface="Verdana"/>
                <a:ea typeface="Verdana"/>
              </a:rPr>
              <a:t> - Met deze code kunt u uw kind inschrijven</a:t>
            </a:r>
            <a:br>
              <a:rPr lang="nl-NL" sz="1800" dirty="0">
                <a:latin typeface="Verdana"/>
                <a:ea typeface="Verdana"/>
              </a:rPr>
            </a:br>
            <a:endParaRPr lang="nl-NL" sz="1800" dirty="0">
              <a:latin typeface="Verdana"/>
              <a:ea typeface="Verdana"/>
            </a:endParaRP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nl-NL" sz="1800" dirty="0">
                <a:latin typeface="Verdana"/>
                <a:ea typeface="Verdana"/>
              </a:rPr>
              <a:t> - Aanmeldingsweek-landelijk start vanaf 25 maart </a:t>
            </a:r>
            <a:br>
              <a:rPr lang="nl-NL" sz="1800" dirty="0">
                <a:latin typeface="Verdana" pitchFamily="34" charset="0"/>
              </a:rPr>
            </a:br>
            <a:endParaRPr lang="nl-NL" sz="1800" dirty="0">
              <a:latin typeface="Verdana" pitchFamily="34" charset="0"/>
              <a:ea typeface="Verdana" pitchFamily="34" charset="0"/>
            </a:endParaRP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nl-NL" sz="1800" dirty="0">
                <a:latin typeface="Verdana"/>
                <a:ea typeface="Verdana"/>
              </a:rPr>
              <a:t>- Geen rapportgesprekken in februari</a:t>
            </a:r>
            <a:br>
              <a:rPr lang="nl-NL" sz="1800" dirty="0">
                <a:latin typeface="Verdana"/>
                <a:ea typeface="Verdana"/>
              </a:rPr>
            </a:br>
            <a:br>
              <a:rPr lang="nl-NL" sz="1800" dirty="0">
                <a:latin typeface="Verdana"/>
                <a:ea typeface="Verdana"/>
              </a:rPr>
            </a:br>
            <a:r>
              <a:rPr lang="nl-NL" sz="1800" dirty="0">
                <a:latin typeface="Verdana"/>
                <a:ea typeface="Verdana"/>
              </a:rPr>
              <a:t> - Wel overleg- indien nodig- bij heroverweging advies. </a:t>
            </a:r>
          </a:p>
          <a:p>
            <a:pPr marL="0" indent="0">
              <a:lnSpc>
                <a:spcPct val="90000"/>
              </a:lnSpc>
              <a:buNone/>
              <a:defRPr/>
            </a:pPr>
            <a:endParaRPr lang="nl-NL" sz="1800" dirty="0">
              <a:latin typeface="Verdana" pitchFamily="34" charset="0"/>
              <a:ea typeface="Verdana" pitchFamily="34" charset="0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br>
              <a:rPr lang="nl-NL" sz="1800" dirty="0">
                <a:latin typeface="Verdana"/>
                <a:ea typeface="Verdana"/>
              </a:rPr>
            </a:br>
            <a:endParaRPr lang="nl-NL" sz="1800" dirty="0">
              <a:latin typeface="Verdana" pitchFamily="34" charset="0"/>
              <a:ea typeface="Verdana" pitchFamily="34" charset="0"/>
            </a:endParaRPr>
          </a:p>
          <a:p>
            <a:pPr eaLnBrk="1" hangingPunct="1">
              <a:lnSpc>
                <a:spcPct val="90000"/>
              </a:lnSpc>
              <a:buNone/>
              <a:defRPr/>
            </a:pPr>
            <a:endParaRPr lang="nl-NL" sz="1800" dirty="0">
              <a:latin typeface="Verdana" pitchFamily="34" charset="0"/>
              <a:ea typeface="Verdana" pitchFamily="34" charset="0"/>
            </a:endParaRPr>
          </a:p>
        </p:txBody>
      </p:sp>
      <p:pic>
        <p:nvPicPr>
          <p:cNvPr id="3" name="Picture 8" descr="https://hetankervcpo-live-ae1aabe127b44e8bb3d2-16e402e.aldryn-media.com/filer_public/e5/49/e5495385-4042-41e2-afce-1c9fbc6cc61a/logovcpoartboard_37_copy_72x-8.png">
            <a:extLst>
              <a:ext uri="{FF2B5EF4-FFF2-40B4-BE49-F238E27FC236}">
                <a16:creationId xmlns:a16="http://schemas.microsoft.com/office/drawing/2014/main" id="{8E3C5F9E-3FFD-48DB-B7A1-CEBE02B7E1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5575" y="113463"/>
            <a:ext cx="2663825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9DBD644-994D-452D-8C08-992C851A8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7F817FF-1058-47F6-9C53-7B69136118F9}" type="slidenum">
              <a:rPr lang="nl-NL" altLang="nl-NL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nl-NL" altLang="nl-NL" sz="1400"/>
          </a:p>
        </p:txBody>
      </p:sp>
      <p:sp>
        <p:nvSpPr>
          <p:cNvPr id="161794" name="Rectangle 2">
            <a:extLst>
              <a:ext uri="{FF2B5EF4-FFF2-40B4-BE49-F238E27FC236}">
                <a16:creationId xmlns:a16="http://schemas.microsoft.com/office/drawing/2014/main" id="{D78762F8-6D78-4EF6-925D-35FB75AD99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03262"/>
          </a:xfrm>
        </p:spPr>
        <p:txBody>
          <a:bodyPr/>
          <a:lstStyle/>
          <a:p>
            <a:pPr eaLnBrk="1" hangingPunct="1">
              <a:defRPr/>
            </a:pPr>
            <a:br>
              <a:rPr lang="nl-NL" sz="4000" dirty="0">
                <a:latin typeface="Verdana"/>
                <a:ea typeface="Verdana"/>
              </a:rPr>
            </a:br>
            <a:br>
              <a:rPr lang="nl-NL" sz="4000" dirty="0">
                <a:latin typeface="Verdana"/>
                <a:ea typeface="Verdana"/>
              </a:rPr>
            </a:br>
            <a:r>
              <a:rPr lang="nl-NL" sz="4000">
                <a:latin typeface="Verdana"/>
                <a:ea typeface="Verdana"/>
              </a:rPr>
              <a:t>Tips</a:t>
            </a:r>
          </a:p>
        </p:txBody>
      </p:sp>
      <p:sp>
        <p:nvSpPr>
          <p:cNvPr id="161795" name="Rectangle 3">
            <a:extLst>
              <a:ext uri="{FF2B5EF4-FFF2-40B4-BE49-F238E27FC236}">
                <a16:creationId xmlns:a16="http://schemas.microsoft.com/office/drawing/2014/main" id="{075D2BA5-9E16-4BC3-8212-70E65D1133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1052513"/>
            <a:ext cx="8553450" cy="42481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endParaRPr lang="nl-NL" sz="2000" dirty="0">
              <a:latin typeface="Verdana"/>
              <a:ea typeface="Verdana"/>
              <a:cs typeface="Arial"/>
            </a:endParaRPr>
          </a:p>
          <a:p>
            <a:pPr marL="0" indent="0">
              <a:buNone/>
              <a:defRPr/>
            </a:pPr>
            <a:endParaRPr lang="nl-NL" sz="2000" dirty="0">
              <a:latin typeface="Verdana"/>
              <a:ea typeface="Verdana"/>
            </a:endParaRPr>
          </a:p>
          <a:p>
            <a:pPr marL="0" indent="0">
              <a:buNone/>
              <a:defRPr/>
            </a:pPr>
            <a:r>
              <a:rPr lang="nl-NL" sz="2000" dirty="0">
                <a:latin typeface="Verdana"/>
                <a:ea typeface="Verdana"/>
              </a:rPr>
              <a:t>- Lees het voorlichtingsmateriaal/websites van de scholen</a:t>
            </a:r>
            <a:br>
              <a:rPr lang="nl-NL" sz="2000" dirty="0">
                <a:latin typeface="Verdana"/>
                <a:ea typeface="Verdana"/>
              </a:rPr>
            </a:br>
            <a:endParaRPr lang="nl-NL" sz="2000" dirty="0">
              <a:latin typeface="Verdana"/>
              <a:ea typeface="Verdana"/>
            </a:endParaRPr>
          </a:p>
          <a:p>
            <a:pPr marL="0" indent="0">
              <a:buNone/>
              <a:defRPr/>
            </a:pPr>
            <a:r>
              <a:rPr lang="nl-NL" sz="2000" dirty="0">
                <a:latin typeface="Verdana"/>
                <a:ea typeface="Verdana"/>
                <a:cs typeface="Arial"/>
              </a:rPr>
              <a:t>- Bezoek de scholenmarkt 12 november 2025 (middag-avond)</a:t>
            </a:r>
            <a:endParaRPr lang="nl-NL" dirty="0">
              <a:latin typeface="Arial"/>
              <a:ea typeface="Verdana"/>
              <a:cs typeface="Arial"/>
            </a:endParaRPr>
          </a:p>
          <a:p>
            <a:pPr eaLnBrk="1" hangingPunct="1">
              <a:defRPr/>
            </a:pPr>
            <a:endParaRPr lang="nl-NL" sz="2000" dirty="0">
              <a:latin typeface="Verdana" pitchFamily="34" charset="0"/>
            </a:endParaRPr>
          </a:p>
          <a:p>
            <a:pPr marL="0" indent="0" eaLnBrk="1" hangingPunct="1">
              <a:buNone/>
              <a:defRPr/>
            </a:pPr>
            <a:r>
              <a:rPr lang="nl-NL" sz="2000" dirty="0">
                <a:latin typeface="Verdana"/>
                <a:ea typeface="Verdana"/>
              </a:rPr>
              <a:t>- Bezoek open dagen en informatieavonden </a:t>
            </a:r>
            <a:r>
              <a:rPr lang="nl-NL" sz="1400" dirty="0">
                <a:latin typeface="Verdana"/>
                <a:ea typeface="Verdana"/>
              </a:rPr>
              <a:t>(Kijk wat de scholen bieden om kennis te maken)</a:t>
            </a:r>
          </a:p>
          <a:p>
            <a:pPr marL="0" indent="0">
              <a:buNone/>
              <a:defRPr/>
            </a:pPr>
            <a:endParaRPr lang="nl-NL" sz="2000" dirty="0">
              <a:latin typeface="Verdana" pitchFamily="34" charset="0"/>
              <a:ea typeface="Verdana"/>
            </a:endParaRPr>
          </a:p>
          <a:p>
            <a:pPr marL="0" indent="0">
              <a:buNone/>
              <a:defRPr/>
            </a:pPr>
            <a:endParaRPr lang="nl-NL" sz="2000" dirty="0">
              <a:solidFill>
                <a:srgbClr val="FF0000"/>
              </a:solidFill>
              <a:latin typeface="Verdana" pitchFamily="34" charset="0"/>
              <a:ea typeface="Verdana"/>
            </a:endParaRP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nl-NL" sz="2000" dirty="0">
              <a:latin typeface="Verdana" pitchFamily="34" charset="0"/>
            </a:endParaRPr>
          </a:p>
          <a:p>
            <a:pPr marL="0" indent="0" eaLnBrk="1" hangingPunct="1">
              <a:buNone/>
              <a:defRPr/>
            </a:pPr>
            <a:endParaRPr lang="nl-NL" sz="2000" dirty="0">
              <a:latin typeface="Verdana" pitchFamily="34" charset="0"/>
              <a:ea typeface="Verdana" pitchFamily="34" charset="0"/>
            </a:endParaRPr>
          </a:p>
        </p:txBody>
      </p:sp>
      <p:pic>
        <p:nvPicPr>
          <p:cNvPr id="2" name="Picture 8" descr="https://hetankervcpo-live-ae1aabe127b44e8bb3d2-16e402e.aldryn-media.com/filer_public/e5/49/e5495385-4042-41e2-afce-1c9fbc6cc61a/logovcpoartboard_37_copy_72x-8.png">
            <a:extLst>
              <a:ext uri="{FF2B5EF4-FFF2-40B4-BE49-F238E27FC236}">
                <a16:creationId xmlns:a16="http://schemas.microsoft.com/office/drawing/2014/main" id="{03D932A1-B220-4A86-A545-805D4D394E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5575" y="113463"/>
            <a:ext cx="2663825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Afbeelding 3" descr="Afbeelding met tekst, lucht, teken, buiten&#10;&#10;Automatisch gegenereerde beschrijving">
            <a:extLst>
              <a:ext uri="{FF2B5EF4-FFF2-40B4-BE49-F238E27FC236}">
                <a16:creationId xmlns:a16="http://schemas.microsoft.com/office/drawing/2014/main" id="{FF641FA2-E536-4F0F-88F2-67A87348FF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0801" y="3743346"/>
            <a:ext cx="2952328" cy="2978129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740357-1729-4DE9-9439-0442E9C11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nl-NL" dirty="0">
                <a:ea typeface="+mj-lt"/>
                <a:cs typeface="+mj-lt"/>
              </a:rPr>
            </a:br>
            <a:r>
              <a:rPr lang="nl-NL">
                <a:ea typeface="+mj-lt"/>
                <a:cs typeface="+mj-lt"/>
              </a:rPr>
              <a:t>Op een rijtje</a:t>
            </a:r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DA068DC-C5DE-4EDC-B41A-FAD153C1DF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42264"/>
          </a:xfrm>
        </p:spPr>
        <p:txBody>
          <a:bodyPr/>
          <a:lstStyle/>
          <a:p>
            <a:pPr marL="0" indent="0">
              <a:buNone/>
            </a:pPr>
            <a:endParaRPr lang="nl-NL" sz="2000" b="1" dirty="0">
              <a:latin typeface="Verdana"/>
              <a:ea typeface="Verdana"/>
              <a:cs typeface="Arial"/>
            </a:endParaRPr>
          </a:p>
          <a:p>
            <a:pPr marL="0" indent="0">
              <a:buNone/>
            </a:pPr>
            <a:r>
              <a:rPr lang="nl-NL" sz="2000" b="1" dirty="0">
                <a:latin typeface="Verdana"/>
                <a:ea typeface="Verdana"/>
                <a:cs typeface="Arial"/>
              </a:rPr>
              <a:t>- Drempeltoets</a:t>
            </a:r>
            <a:r>
              <a:rPr lang="nl-NL" sz="2000" dirty="0">
                <a:latin typeface="Verdana"/>
                <a:ea typeface="Verdana"/>
                <a:cs typeface="Arial"/>
              </a:rPr>
              <a:t> 13-14  oktober 2025</a:t>
            </a:r>
            <a:endParaRPr lang="nl-NL" dirty="0">
              <a:latin typeface="Arial"/>
              <a:ea typeface="Verdana"/>
              <a:cs typeface="Arial"/>
            </a:endParaRPr>
          </a:p>
          <a:p>
            <a:pPr marL="0" indent="0">
              <a:buNone/>
            </a:pPr>
            <a:r>
              <a:rPr lang="nl-NL" sz="2000" dirty="0">
                <a:latin typeface="Verdana"/>
                <a:ea typeface="Verdana"/>
                <a:cs typeface="Arial"/>
              </a:rPr>
              <a:t>-</a:t>
            </a:r>
            <a:r>
              <a:rPr lang="nl-NL" sz="2000" b="1" dirty="0">
                <a:latin typeface="Verdana"/>
                <a:ea typeface="Verdana"/>
                <a:cs typeface="Arial"/>
              </a:rPr>
              <a:t>Iep </a:t>
            </a:r>
            <a:r>
              <a:rPr lang="nl-NL" sz="2000" dirty="0">
                <a:latin typeface="Verdana"/>
                <a:ea typeface="Verdana"/>
                <a:cs typeface="Arial"/>
              </a:rPr>
              <a:t>op eigen niveau aansluitend,</a:t>
            </a:r>
            <a:r>
              <a:rPr lang="nl-NL" sz="2000" b="1" dirty="0">
                <a:latin typeface="Verdana"/>
                <a:ea typeface="Verdana"/>
                <a:cs typeface="Arial"/>
              </a:rPr>
              <a:t> </a:t>
            </a:r>
            <a:r>
              <a:rPr lang="nl-NL" sz="2000" dirty="0">
                <a:latin typeface="Verdana"/>
                <a:ea typeface="Verdana"/>
                <a:cs typeface="Arial"/>
              </a:rPr>
              <a:t>geen nadruk, ergens in  </a:t>
            </a:r>
            <a:br>
              <a:rPr lang="nl-NL" sz="2000" dirty="0">
                <a:latin typeface="Verdana"/>
                <a:ea typeface="Verdana"/>
                <a:cs typeface="Arial"/>
              </a:rPr>
            </a:br>
            <a:r>
              <a:rPr lang="nl-NL" sz="2000" dirty="0">
                <a:latin typeface="Verdana"/>
                <a:ea typeface="Verdana"/>
                <a:cs typeface="Arial"/>
              </a:rPr>
              <a:t>  november</a:t>
            </a:r>
          </a:p>
          <a:p>
            <a:pPr marL="0" indent="0">
              <a:buNone/>
            </a:pPr>
            <a:r>
              <a:rPr lang="nl-NL" sz="2000" b="1" dirty="0">
                <a:latin typeface="Verdana"/>
                <a:ea typeface="Verdana"/>
                <a:cs typeface="Arial"/>
              </a:rPr>
              <a:t>- Adviesgesprek </a:t>
            </a:r>
            <a:r>
              <a:rPr lang="nl-NL" sz="2000" dirty="0">
                <a:latin typeface="Verdana"/>
                <a:ea typeface="Verdana"/>
                <a:cs typeface="Arial"/>
              </a:rPr>
              <a:t>15</a:t>
            </a:r>
            <a:r>
              <a:rPr lang="nl-NL" sz="2000" b="1" dirty="0">
                <a:latin typeface="Verdana"/>
                <a:ea typeface="Verdana"/>
                <a:cs typeface="Arial"/>
              </a:rPr>
              <a:t> </a:t>
            </a:r>
            <a:r>
              <a:rPr lang="nl-NL" sz="2000" dirty="0">
                <a:latin typeface="Verdana"/>
                <a:ea typeface="Verdana"/>
                <a:cs typeface="Arial"/>
              </a:rPr>
              <a:t>december 2025+concept OKR mee</a:t>
            </a:r>
          </a:p>
          <a:p>
            <a:pPr marL="0" indent="0">
              <a:buNone/>
            </a:pPr>
            <a:r>
              <a:rPr lang="nl-NL" sz="2000" b="1" dirty="0">
                <a:latin typeface="Verdana"/>
                <a:ea typeface="Verdana"/>
                <a:cs typeface="Arial"/>
              </a:rPr>
              <a:t>- Doorstroomtoets Iep 3 en 4 </a:t>
            </a:r>
            <a:r>
              <a:rPr lang="nl-NL" sz="2000" dirty="0">
                <a:latin typeface="Verdana"/>
                <a:ea typeface="Verdana"/>
                <a:cs typeface="Arial"/>
              </a:rPr>
              <a:t>februari 2026</a:t>
            </a:r>
          </a:p>
          <a:p>
            <a:pPr marL="0" indent="0">
              <a:buNone/>
            </a:pPr>
            <a:r>
              <a:rPr lang="nl-NL" sz="2000" b="1" dirty="0">
                <a:latin typeface="Verdana"/>
                <a:ea typeface="Verdana"/>
                <a:cs typeface="Arial"/>
              </a:rPr>
              <a:t>- Rapport</a:t>
            </a:r>
            <a:r>
              <a:rPr lang="nl-NL" sz="2000" dirty="0">
                <a:latin typeface="Verdana"/>
                <a:ea typeface="Verdana"/>
                <a:cs typeface="Arial"/>
              </a:rPr>
              <a:t> 4 februari 2026 (geen gesprekken)</a:t>
            </a:r>
          </a:p>
          <a:p>
            <a:pPr marL="0" indent="0">
              <a:buNone/>
            </a:pPr>
            <a:r>
              <a:rPr lang="nl-NL" sz="2000" b="1" dirty="0">
                <a:latin typeface="Verdana"/>
                <a:ea typeface="Verdana"/>
                <a:cs typeface="Arial"/>
              </a:rPr>
              <a:t>- Definitieve OKR </a:t>
            </a:r>
            <a:r>
              <a:rPr lang="nl-NL" sz="2000" dirty="0">
                <a:latin typeface="Verdana"/>
                <a:ea typeface="Verdana"/>
                <a:cs typeface="Arial"/>
              </a:rPr>
              <a:t>met </a:t>
            </a:r>
            <a:r>
              <a:rPr lang="nl-NL" sz="2000" dirty="0" err="1">
                <a:latin typeface="Verdana"/>
                <a:ea typeface="Verdana"/>
                <a:cs typeface="Arial"/>
              </a:rPr>
              <a:t>leerlingcode</a:t>
            </a:r>
            <a:r>
              <a:rPr lang="nl-NL" sz="2000" dirty="0">
                <a:latin typeface="Verdana"/>
                <a:ea typeface="Verdana"/>
                <a:cs typeface="Arial"/>
              </a:rPr>
              <a:t> uiterlijk 24 maart 2026</a:t>
            </a:r>
          </a:p>
          <a:p>
            <a:pPr marL="0" indent="0">
              <a:buNone/>
            </a:pPr>
            <a:r>
              <a:rPr lang="nl-NL" sz="2000" dirty="0">
                <a:latin typeface="Verdana"/>
                <a:ea typeface="Verdana"/>
                <a:cs typeface="Arial"/>
              </a:rPr>
              <a:t>- </a:t>
            </a:r>
            <a:r>
              <a:rPr lang="nl-NL" sz="2000" b="1" dirty="0">
                <a:latin typeface="Verdana"/>
                <a:ea typeface="Verdana"/>
                <a:cs typeface="Arial"/>
              </a:rPr>
              <a:t>Inschrijven VO (landelijk)</a:t>
            </a:r>
            <a:r>
              <a:rPr lang="nl-NL" sz="2000" dirty="0">
                <a:latin typeface="Verdana"/>
                <a:ea typeface="Verdana"/>
                <a:cs typeface="Arial"/>
              </a:rPr>
              <a:t> week van 25-31 maart 2026</a:t>
            </a:r>
          </a:p>
          <a:p>
            <a:pPr marL="0" indent="0">
              <a:buNone/>
            </a:pPr>
            <a:endParaRPr lang="nl-NL" sz="2000" dirty="0">
              <a:latin typeface="Verdana"/>
              <a:ea typeface="Verdana"/>
              <a:cs typeface="Arial"/>
            </a:endParaRPr>
          </a:p>
          <a:p>
            <a:pPr marL="0" indent="0">
              <a:buNone/>
            </a:pPr>
            <a:r>
              <a:rPr kumimoji="0" lang="nl-NL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Verdana"/>
                <a:ea typeface="Verdana"/>
                <a:cs typeface="Arial"/>
              </a:rPr>
              <a:t> </a:t>
            </a:r>
            <a:endParaRPr lang="nl-NL" sz="2000" dirty="0">
              <a:latin typeface="Verdana"/>
              <a:ea typeface="Verdana"/>
              <a:cs typeface="Arial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455A6321-9E98-418D-910B-8718876AC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DE46C-7036-4194-AC94-C0AC80E0DC13}" type="slidenum">
              <a:rPr lang="nl-NL" altLang="nl-NL"/>
              <a:pPr/>
              <a:t>15</a:t>
            </a:fld>
            <a:endParaRPr lang="nl-NL" altLang="nl-NL"/>
          </a:p>
        </p:txBody>
      </p:sp>
      <p:pic>
        <p:nvPicPr>
          <p:cNvPr id="6" name="Picture 8" descr="https://hetankervcpo-live-ae1aabe127b44e8bb3d2-16e402e.aldryn-media.com/filer_public/e5/49/e5495385-4042-41e2-afce-1c9fbc6cc61a/logovcpoartboard_37_copy_72x-8.png">
            <a:extLst>
              <a:ext uri="{FF2B5EF4-FFF2-40B4-BE49-F238E27FC236}">
                <a16:creationId xmlns:a16="http://schemas.microsoft.com/office/drawing/2014/main" id="{CC3BE02C-EE8A-48AD-B59C-077F276A40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5575" y="113463"/>
            <a:ext cx="2663825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98720540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E647DB-824F-0C1A-082C-7C3B25F89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Data allerlei: zie ook infofolder  en </a:t>
            </a:r>
            <a:r>
              <a:rPr lang="nl-NL" dirty="0" err="1"/>
              <a:t>Soc</a:t>
            </a:r>
            <a:r>
              <a:rPr lang="nl-NL" dirty="0"/>
              <a:t> schools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E0B8E65-E3D5-AE89-DBCD-E010DD7142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FF99"/>
              </a:buClr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kumimoji="0" lang="nl-NL" sz="20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Verdana"/>
                <a:ea typeface="Verdana"/>
                <a:cs typeface="Arial"/>
              </a:rPr>
              <a:t>- Studiemiddag </a:t>
            </a:r>
            <a:r>
              <a:rPr lang="nl-NL" sz="2000" b="1">
                <a:solidFill>
                  <a:srgbClr val="FFFFFF"/>
                </a:solidFill>
                <a:latin typeface="Verdana"/>
                <a:ea typeface="Verdana"/>
                <a:cs typeface="Arial"/>
              </a:rPr>
              <a:t>20</a:t>
            </a:r>
            <a:r>
              <a:rPr kumimoji="0" lang="nl-NL" sz="20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Verdana"/>
                <a:ea typeface="Verdana"/>
                <a:cs typeface="Arial"/>
              </a:rPr>
              <a:t> november </a:t>
            </a:r>
            <a:r>
              <a:rPr lang="nl-NL" sz="2000" b="1">
                <a:solidFill>
                  <a:srgbClr val="FFFFFF"/>
                </a:solidFill>
                <a:latin typeface="Verdana"/>
                <a:ea typeface="Verdana"/>
                <a:cs typeface="Arial"/>
              </a:rPr>
              <a:t>/</a:t>
            </a:r>
            <a:r>
              <a:rPr kumimoji="0" lang="nl-NL" sz="200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Verdana"/>
                <a:ea typeface="Verdana"/>
                <a:cs typeface="Arial"/>
              </a:rPr>
              <a:t>mogelijk Prélessen</a:t>
            </a:r>
            <a:endParaRPr lang="nl-NL" sz="200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Verdana"/>
              <a:ea typeface="Verdana"/>
              <a:cs typeface="Arial"/>
            </a:endParaRPr>
          </a:p>
          <a:p>
            <a:pPr marL="0" indent="0">
              <a:buClr>
                <a:srgbClr val="99FF99"/>
              </a:buClr>
              <a:buNone/>
              <a:defRPr/>
            </a:pPr>
            <a:r>
              <a:rPr lang="nl-NL" sz="2000" b="1" dirty="0">
                <a:solidFill>
                  <a:srgbClr val="FFFFFF"/>
                </a:solidFill>
                <a:latin typeface="Verdana"/>
                <a:ea typeface="Verdana"/>
                <a:cs typeface="Arial"/>
              </a:rPr>
              <a:t>-</a:t>
            </a:r>
            <a:r>
              <a:rPr kumimoji="0" lang="nl-NL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Verdana"/>
                <a:ea typeface="Verdana"/>
                <a:cs typeface="Arial"/>
              </a:rPr>
              <a:t> Sinterklassenavond</a:t>
            </a:r>
            <a:r>
              <a:rPr kumimoji="0" lang="nl-NL" sz="20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Verdana"/>
                <a:ea typeface="Verdana"/>
                <a:cs typeface="Arial"/>
              </a:rPr>
              <a:t> vrijdag </a:t>
            </a:r>
            <a:r>
              <a:rPr lang="nl-NL" sz="2000" dirty="0">
                <a:solidFill>
                  <a:srgbClr val="FFFFFF"/>
                </a:solidFill>
                <a:latin typeface="Verdana"/>
                <a:ea typeface="Verdana"/>
                <a:cs typeface="Arial"/>
              </a:rPr>
              <a:t>28 november</a:t>
            </a:r>
            <a:r>
              <a:rPr kumimoji="0" lang="nl-NL" sz="20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Verdana"/>
                <a:ea typeface="Verdana"/>
                <a:cs typeface="Arial"/>
              </a:rPr>
              <a:t> </a:t>
            </a:r>
            <a:r>
              <a:rPr lang="nl-NL" sz="2000" dirty="0">
                <a:solidFill>
                  <a:srgbClr val="FFFFFF"/>
                </a:solidFill>
                <a:latin typeface="Verdana"/>
                <a:ea typeface="Verdana"/>
                <a:cs typeface="Arial"/>
              </a:rPr>
              <a:t>2025</a:t>
            </a:r>
            <a:r>
              <a:rPr kumimoji="0" lang="nl-NL" sz="20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Verdana"/>
                <a:ea typeface="Verdana"/>
                <a:cs typeface="Arial"/>
              </a:rPr>
              <a:t> </a:t>
            </a:r>
            <a:br>
              <a:rPr kumimoji="0" lang="nl-NL" sz="20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Verdana"/>
                <a:ea typeface="Verdana"/>
                <a:cs typeface="Arial"/>
              </a:rPr>
            </a:br>
            <a:r>
              <a:rPr kumimoji="0" lang="nl-NL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Verdana"/>
                <a:ea typeface="Verdana"/>
                <a:cs typeface="Arial"/>
              </a:rPr>
              <a:t>  </a:t>
            </a:r>
            <a:r>
              <a:rPr lang="nl-NL" sz="2000">
                <a:solidFill>
                  <a:srgbClr val="FFFFFF"/>
                </a:solidFill>
                <a:latin typeface="Verdana"/>
                <a:ea typeface="Verdana"/>
                <a:cs typeface="Arial"/>
              </a:rPr>
              <a:t>vrijdag</a:t>
            </a:r>
            <a:r>
              <a:rPr kumimoji="0" lang="nl-NL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Verdana"/>
                <a:ea typeface="Verdana"/>
                <a:cs typeface="Arial"/>
              </a:rPr>
              <a:t> 5 december VRIJ (gr 1-7 in de ochtend viering)</a:t>
            </a:r>
            <a:endParaRPr lang="nl-NL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Verdana"/>
              <a:ea typeface="Verdana"/>
              <a:cs typeface="Arial"/>
            </a:endParaRPr>
          </a:p>
          <a:p>
            <a:pPr marL="0" indent="0">
              <a:buClr>
                <a:srgbClr val="99FF99"/>
              </a:buClr>
              <a:buNone/>
              <a:defRPr/>
            </a:pPr>
            <a:r>
              <a:rPr kumimoji="0" lang="nl-NL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Verdana"/>
                <a:ea typeface="Verdana"/>
                <a:cs typeface="Arial"/>
              </a:rPr>
              <a:t>- Maken film </a:t>
            </a:r>
            <a:r>
              <a:rPr lang="nl-NL" sz="2000" dirty="0" err="1">
                <a:solidFill>
                  <a:srgbClr val="FFFFFF"/>
                </a:solidFill>
                <a:latin typeface="Verdana"/>
                <a:ea typeface="Verdana"/>
                <a:cs typeface="Arial"/>
              </a:rPr>
              <a:t>ovb</a:t>
            </a:r>
            <a:r>
              <a:rPr lang="nl-NL" sz="2000" b="1" dirty="0">
                <a:solidFill>
                  <a:srgbClr val="FFFFFF"/>
                </a:solidFill>
                <a:latin typeface="Verdana"/>
                <a:ea typeface="Verdana"/>
                <a:cs typeface="Arial"/>
              </a:rPr>
              <a:t> </a:t>
            </a:r>
            <a:r>
              <a:rPr lang="nl-NL" sz="2000" dirty="0">
                <a:solidFill>
                  <a:srgbClr val="FFFFFF"/>
                </a:solidFill>
                <a:latin typeface="Verdana"/>
                <a:ea typeface="Verdana"/>
                <a:cs typeface="Arial"/>
              </a:rPr>
              <a:t>mei/juni tot +/- 16.00 op school!</a:t>
            </a:r>
            <a:endParaRPr lang="nl-NL" sz="20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Verdana"/>
              <a:ea typeface="Verdana"/>
              <a:cs typeface="Arial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FF99"/>
              </a:buClr>
              <a:buSzPct val="80000"/>
              <a:buFont typeface="Calibri" panose="05000000000000000000" pitchFamily="2" charset="2"/>
              <a:buChar char="-"/>
              <a:tabLst/>
              <a:defRPr/>
            </a:pPr>
            <a:r>
              <a:rPr lang="nl-NL" sz="2000" b="1" dirty="0">
                <a:solidFill>
                  <a:srgbClr val="FFFFFF"/>
                </a:solidFill>
                <a:latin typeface="Verdana"/>
                <a:ea typeface="Verdana"/>
                <a:cs typeface="Arial"/>
              </a:rPr>
              <a:t>Film</a:t>
            </a:r>
            <a:r>
              <a:rPr kumimoji="0" lang="nl-NL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Verdana"/>
                <a:ea typeface="Verdana"/>
                <a:cs typeface="Arial"/>
              </a:rPr>
              <a:t>/eindavond</a:t>
            </a:r>
            <a:r>
              <a:rPr kumimoji="0" lang="nl-NL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Verdana"/>
                <a:ea typeface="Verdana"/>
                <a:cs typeface="Arial"/>
              </a:rPr>
              <a:t> </a:t>
            </a:r>
            <a:r>
              <a:rPr lang="nl-NL" sz="2000">
                <a:solidFill>
                  <a:srgbClr val="FFFFFF"/>
                </a:solidFill>
                <a:latin typeface="Verdana"/>
                <a:ea typeface="Verdana"/>
                <a:cs typeface="Arial"/>
              </a:rPr>
              <a:t>9</a:t>
            </a:r>
            <a:r>
              <a:rPr kumimoji="0" lang="nl-NL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Verdana"/>
                <a:ea typeface="Verdana"/>
                <a:cs typeface="Arial"/>
              </a:rPr>
              <a:t> juli </a:t>
            </a:r>
            <a:r>
              <a:rPr lang="nl-NL" sz="2000">
                <a:solidFill>
                  <a:srgbClr val="FFFFFF"/>
                </a:solidFill>
                <a:latin typeface="Verdana"/>
                <a:ea typeface="Verdana"/>
                <a:cs typeface="Arial"/>
              </a:rPr>
              <a:t>2026</a:t>
            </a:r>
            <a:endParaRPr lang="nl-NL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Verdana"/>
              <a:ea typeface="Verdana"/>
              <a:cs typeface="Arial"/>
            </a:endParaRPr>
          </a:p>
          <a:p>
            <a:pPr marL="0" indent="0">
              <a:buClr>
                <a:srgbClr val="99FF99"/>
              </a:buClr>
              <a:buNone/>
              <a:defRPr/>
            </a:pPr>
            <a:r>
              <a:rPr lang="nl-NL" sz="2000" b="1" dirty="0">
                <a:solidFill>
                  <a:srgbClr val="FFFFFF"/>
                </a:solidFill>
                <a:latin typeface="Verdana"/>
                <a:ea typeface="Verdana"/>
                <a:cs typeface="Arial"/>
              </a:rPr>
              <a:t>- Laatste school(ochtend) </a:t>
            </a:r>
            <a:r>
              <a:rPr lang="nl-NL" sz="2000">
                <a:solidFill>
                  <a:srgbClr val="FFFFFF"/>
                </a:solidFill>
                <a:latin typeface="Verdana"/>
                <a:ea typeface="Verdana"/>
                <a:cs typeface="Arial"/>
              </a:rPr>
              <a:t>vrijdag 10 juli 2026</a:t>
            </a:r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4E97A8AF-050F-3403-D04D-EBF691F41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DE46C-7036-4194-AC94-C0AC80E0DC13}" type="slidenum">
              <a:rPr lang="nl-NL" altLang="nl-NL" smtClean="0"/>
              <a:pPr/>
              <a:t>16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085018320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jdelijke aanduiding voor dianummer 5">
            <a:extLst>
              <a:ext uri="{FF2B5EF4-FFF2-40B4-BE49-F238E27FC236}">
                <a16:creationId xmlns:a16="http://schemas.microsoft.com/office/drawing/2014/main" id="{E76FB8FF-D1BD-4445-A63B-BD846C909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D461545-AACA-4DA2-9778-8EFC5CDF1181}" type="slidenum">
              <a:rPr lang="nl-NL" altLang="nl-NL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nl-NL" altLang="nl-NL" sz="1400"/>
          </a:p>
        </p:txBody>
      </p:sp>
      <p:sp>
        <p:nvSpPr>
          <p:cNvPr id="147458" name="Rectangle 2">
            <a:extLst>
              <a:ext uri="{FF2B5EF4-FFF2-40B4-BE49-F238E27FC236}">
                <a16:creationId xmlns:a16="http://schemas.microsoft.com/office/drawing/2014/main" id="{5EA140C2-E067-4693-9C56-BBDB862D31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558800"/>
          </a:xfrm>
        </p:spPr>
        <p:txBody>
          <a:bodyPr/>
          <a:lstStyle/>
          <a:p>
            <a:pPr eaLnBrk="1" hangingPunct="1">
              <a:defRPr/>
            </a:pPr>
            <a:br>
              <a:rPr lang="nl-NL" sz="3600" dirty="0">
                <a:latin typeface="Verdana"/>
                <a:ea typeface="Verdana"/>
              </a:rPr>
            </a:br>
            <a:br>
              <a:rPr lang="nl-NL" sz="3600" dirty="0">
                <a:latin typeface="Verdana"/>
                <a:ea typeface="Verdana"/>
              </a:rPr>
            </a:br>
            <a:r>
              <a:rPr lang="nl-NL" sz="3600">
                <a:latin typeface="Verdana"/>
                <a:ea typeface="Verdana"/>
              </a:rPr>
              <a:t>Heeft u vragen?</a:t>
            </a:r>
          </a:p>
        </p:txBody>
      </p:sp>
      <p:sp>
        <p:nvSpPr>
          <p:cNvPr id="24580" name="Picture 15" descr="cover-2007">
            <a:extLst>
              <a:ext uri="{FF2B5EF4-FFF2-40B4-BE49-F238E27FC236}">
                <a16:creationId xmlns:a16="http://schemas.microsoft.com/office/drawing/2014/main" id="{A8E2FB9A-B344-4ADB-98BE-48844133307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371600" y="4038600"/>
            <a:ext cx="1200150" cy="169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nl-NL" altLang="nl-NL" sz="3600">
              <a:latin typeface="Verdana" panose="020B0604030504040204" pitchFamily="34" charset="0"/>
            </a:endParaRPr>
          </a:p>
        </p:txBody>
      </p:sp>
      <p:sp>
        <p:nvSpPr>
          <p:cNvPr id="147472" name="Rectangle 16">
            <a:extLst>
              <a:ext uri="{FF2B5EF4-FFF2-40B4-BE49-F238E27FC236}">
                <a16:creationId xmlns:a16="http://schemas.microsoft.com/office/drawing/2014/main" id="{88369979-A240-43D5-8E50-4EF99F5374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638" y="29829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endParaRPr lang="nl-NL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24582" name="Picture 20" descr="logo">
            <a:hlinkClick r:id="rId3"/>
            <a:extLst>
              <a:ext uri="{FF2B5EF4-FFF2-40B4-BE49-F238E27FC236}">
                <a16:creationId xmlns:a16="http://schemas.microsoft.com/office/drawing/2014/main" id="{37F84245-A726-48CB-A46A-9EDEA6F9460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0" y="990600"/>
            <a:ext cx="2057400" cy="122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nl-NL" altLang="nl-NL" sz="3600">
              <a:latin typeface="Verdana" panose="020B0604030504040204" pitchFamily="34" charset="0"/>
            </a:endParaRPr>
          </a:p>
        </p:txBody>
      </p:sp>
      <p:pic>
        <p:nvPicPr>
          <p:cNvPr id="24583" name="Tijdelijke aanduiding voor inhoud 2">
            <a:extLst>
              <a:ext uri="{FF2B5EF4-FFF2-40B4-BE49-F238E27FC236}">
                <a16:creationId xmlns:a16="http://schemas.microsoft.com/office/drawing/2014/main" id="{BB652577-0338-4D0F-A144-C21C1258DC8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-240000">
            <a:off x="2549903" y="2298118"/>
            <a:ext cx="4032750" cy="2569800"/>
          </a:xfrm>
        </p:spPr>
      </p:pic>
      <p:pic>
        <p:nvPicPr>
          <p:cNvPr id="2" name="Picture 8" descr="https://hetankervcpo-live-ae1aabe127b44e8bb3d2-16e402e.aldryn-media.com/filer_public/e5/49/e5495385-4042-41e2-afce-1c9fbc6cc61a/logovcpoartboard_37_copy_72x-8.png">
            <a:extLst>
              <a:ext uri="{FF2B5EF4-FFF2-40B4-BE49-F238E27FC236}">
                <a16:creationId xmlns:a16="http://schemas.microsoft.com/office/drawing/2014/main" id="{E360D456-0660-413C-AB5A-DFE8D8144E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5575" y="113463"/>
            <a:ext cx="2663825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dianummer 5">
            <a:extLst>
              <a:ext uri="{FF2B5EF4-FFF2-40B4-BE49-F238E27FC236}">
                <a16:creationId xmlns:a16="http://schemas.microsoft.com/office/drawing/2014/main" id="{DB73518A-834B-4923-B55E-8BC742CD9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CD1849D-61B2-453E-97C1-1DA901350C4F}" type="slidenum">
              <a:rPr lang="nl-NL" altLang="nl-NL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nl-NL" altLang="nl-NL" sz="1400"/>
          </a:p>
        </p:txBody>
      </p:sp>
      <p:sp>
        <p:nvSpPr>
          <p:cNvPr id="47106" name="Rectangle 2">
            <a:extLst>
              <a:ext uri="{FF2B5EF4-FFF2-40B4-BE49-F238E27FC236}">
                <a16:creationId xmlns:a16="http://schemas.microsoft.com/office/drawing/2014/main" id="{4240E3F2-4941-4103-BB8A-03A26603AC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03262"/>
          </a:xfrm>
        </p:spPr>
        <p:txBody>
          <a:bodyPr/>
          <a:lstStyle/>
          <a:p>
            <a:pPr eaLnBrk="1" hangingPunct="1">
              <a:defRPr/>
            </a:pPr>
            <a:br>
              <a:rPr lang="nl-NL" sz="3600" dirty="0">
                <a:latin typeface="Verdana"/>
                <a:ea typeface="Verdana"/>
              </a:rPr>
            </a:br>
            <a:br>
              <a:rPr lang="nl-NL" sz="3600" dirty="0">
                <a:latin typeface="Verdana"/>
                <a:ea typeface="Verdana"/>
              </a:rPr>
            </a:br>
            <a:r>
              <a:rPr lang="nl-NL" sz="3600" dirty="0">
                <a:latin typeface="Verdana"/>
                <a:ea typeface="Verdana"/>
              </a:rPr>
              <a:t>Doel van de Avond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7E8A1365-2698-4C80-8CA1-2E3998E85A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6700" y="1341438"/>
            <a:ext cx="8553450" cy="4813300"/>
          </a:xfrm>
        </p:spPr>
        <p:txBody>
          <a:bodyPr/>
          <a:lstStyle/>
          <a:p>
            <a:pPr eaLnBrk="1" hangingPunct="1">
              <a:buNone/>
              <a:defRPr/>
            </a:pPr>
            <a:endParaRPr lang="nl-NL" sz="2800" dirty="0">
              <a:latin typeface="Verdana"/>
            </a:endParaRPr>
          </a:p>
          <a:p>
            <a:pPr>
              <a:buNone/>
              <a:defRPr/>
            </a:pPr>
            <a:endParaRPr lang="nl-NL" sz="2800" dirty="0">
              <a:latin typeface="Verdana"/>
              <a:ea typeface="Verdana"/>
            </a:endParaRPr>
          </a:p>
          <a:p>
            <a:pPr marL="0" indent="0" algn="ctr">
              <a:buNone/>
              <a:defRPr/>
            </a:pPr>
            <a:r>
              <a:rPr lang="nl-NL" sz="2800" dirty="0">
                <a:latin typeface="Verdana"/>
                <a:ea typeface="Verdana"/>
              </a:rPr>
              <a:t>Vorming schooladvies </a:t>
            </a:r>
            <a:endParaRPr lang="nl-NL" sz="2800" dirty="0">
              <a:latin typeface="Verdana" pitchFamily="34" charset="0"/>
              <a:ea typeface="Verdana"/>
            </a:endParaRPr>
          </a:p>
          <a:p>
            <a:pPr marL="0" indent="0" algn="ctr">
              <a:buNone/>
              <a:defRPr/>
            </a:pPr>
            <a:r>
              <a:rPr lang="nl-NL" sz="2800" dirty="0">
                <a:latin typeface="Verdana"/>
                <a:ea typeface="Verdana"/>
              </a:rPr>
              <a:t>&amp; </a:t>
            </a:r>
            <a:endParaRPr lang="nl-NL" sz="2800" dirty="0">
              <a:latin typeface="Verdana" pitchFamily="34" charset="0"/>
              <a:ea typeface="Verdana"/>
            </a:endParaRPr>
          </a:p>
          <a:p>
            <a:pPr marL="0" indent="0" algn="ctr">
              <a:buNone/>
              <a:defRPr/>
            </a:pPr>
            <a:r>
              <a:rPr lang="nl-NL" sz="2800" dirty="0">
                <a:latin typeface="Verdana"/>
                <a:ea typeface="Verdana"/>
              </a:rPr>
              <a:t>plaatsing middelbare school </a:t>
            </a:r>
            <a:endParaRPr lang="nl-NL" sz="2800" dirty="0">
              <a:latin typeface="Verdana" pitchFamily="34" charset="0"/>
              <a:ea typeface="Verdana"/>
            </a:endParaRPr>
          </a:p>
          <a:p>
            <a:pPr marL="0" indent="0" algn="ctr">
              <a:buNone/>
              <a:defRPr/>
            </a:pPr>
            <a:r>
              <a:rPr lang="nl-NL" sz="2800" dirty="0">
                <a:latin typeface="Verdana"/>
                <a:ea typeface="Verdana"/>
              </a:rPr>
              <a:t>in beeld brengen</a:t>
            </a:r>
          </a:p>
          <a:p>
            <a:pPr marL="0" indent="0" algn="ctr">
              <a:buNone/>
              <a:defRPr/>
            </a:pPr>
            <a:endParaRPr lang="nl-NL" sz="2800" dirty="0">
              <a:latin typeface="Verdana"/>
              <a:ea typeface="Verdana"/>
            </a:endParaRPr>
          </a:p>
          <a:p>
            <a:pPr marL="0" indent="0" algn="ctr">
              <a:buNone/>
              <a:defRPr/>
            </a:pPr>
            <a:r>
              <a:rPr lang="nl-NL" sz="1800" dirty="0">
                <a:latin typeface="Verdana"/>
                <a:ea typeface="Verdana"/>
              </a:rPr>
              <a:t>Wat algemene organisatorische zaken</a:t>
            </a:r>
            <a:br>
              <a:rPr lang="nl-NL" sz="1800" dirty="0">
                <a:latin typeface="Verdana"/>
                <a:ea typeface="Verdana"/>
              </a:rPr>
            </a:br>
            <a:r>
              <a:rPr lang="nl-NL" sz="1800" dirty="0">
                <a:latin typeface="Verdana"/>
                <a:ea typeface="Verdana"/>
              </a:rPr>
              <a:t>(zie ook infofolder)</a:t>
            </a:r>
            <a:br>
              <a:rPr lang="nl-NL" sz="1800" dirty="0">
                <a:latin typeface="Verdana" pitchFamily="34" charset="0"/>
              </a:rPr>
            </a:br>
            <a:endParaRPr lang="nl-NL" sz="1800" dirty="0">
              <a:latin typeface="Verdana" pitchFamily="34" charset="0"/>
              <a:ea typeface="Verdana"/>
            </a:endParaRPr>
          </a:p>
          <a:p>
            <a:pPr marL="0" indent="0" eaLnBrk="1" hangingPunct="1">
              <a:buNone/>
              <a:defRPr/>
            </a:pPr>
            <a:br>
              <a:rPr lang="nl-NL" sz="1600" dirty="0">
                <a:latin typeface="Verdana" pitchFamily="34" charset="0"/>
              </a:rPr>
            </a:br>
            <a:br>
              <a:rPr lang="nl-NL" sz="1600" dirty="0">
                <a:latin typeface="Verdana" pitchFamily="34" charset="0"/>
              </a:rPr>
            </a:br>
            <a:br>
              <a:rPr lang="nl-NL" sz="1600" dirty="0">
                <a:latin typeface="Verdana" pitchFamily="34" charset="0"/>
              </a:rPr>
            </a:br>
            <a:endParaRPr lang="nl-NL" sz="1600" dirty="0">
              <a:latin typeface="Verdana" pitchFamily="34" charset="0"/>
            </a:endParaRPr>
          </a:p>
          <a:p>
            <a:pPr marL="0" indent="0" eaLnBrk="1" hangingPunct="1">
              <a:buNone/>
              <a:defRPr/>
            </a:pPr>
            <a:endParaRPr lang="nl-NL" sz="1600" dirty="0">
              <a:latin typeface="Verdana" pitchFamily="34" charset="0"/>
            </a:endParaRPr>
          </a:p>
          <a:p>
            <a:pPr eaLnBrk="1" hangingPunct="1">
              <a:defRPr/>
            </a:pPr>
            <a:endParaRPr lang="nl-NL" sz="1600" dirty="0">
              <a:latin typeface="Verdana" pitchFamily="34" charset="0"/>
            </a:endParaRPr>
          </a:p>
        </p:txBody>
      </p:sp>
      <p:pic>
        <p:nvPicPr>
          <p:cNvPr id="3" name="Picture 8" descr="https://hetankervcpo-live-ae1aabe127b44e8bb3d2-16e402e.aldryn-media.com/filer_public/e5/49/e5495385-4042-41e2-afce-1c9fbc6cc61a/logovcpoartboard_37_copy_72x-8.png">
            <a:extLst>
              <a:ext uri="{FF2B5EF4-FFF2-40B4-BE49-F238E27FC236}">
                <a16:creationId xmlns:a16="http://schemas.microsoft.com/office/drawing/2014/main" id="{058CB5B0-B392-46A0-9266-46CCAAB28B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5575" y="113463"/>
            <a:ext cx="2663825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6214AC-1BFA-4422-A508-EFD479B7EC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nl-NL" dirty="0"/>
            </a:br>
            <a:r>
              <a:rPr lang="nl-NL" dirty="0"/>
              <a:t>Groep 8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1C330B7-D96D-4472-9B58-F0D2BC0628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573162"/>
            <a:ext cx="8229600" cy="4138963"/>
          </a:xfrm>
        </p:spPr>
        <p:txBody>
          <a:bodyPr/>
          <a:lstStyle/>
          <a:p>
            <a:pPr marL="457200" indent="-457200">
              <a:buFont typeface="Calibri" panose="05000000000000000000" pitchFamily="2" charset="2"/>
              <a:buChar char="-"/>
            </a:pPr>
            <a:r>
              <a:rPr lang="nl-NL" sz="2800" dirty="0">
                <a:ea typeface="+mn-lt"/>
                <a:cs typeface="+mn-lt"/>
              </a:rPr>
              <a:t>Welkom </a:t>
            </a:r>
            <a:endParaRPr lang="nl-NL" dirty="0">
              <a:cs typeface="Arial"/>
            </a:endParaRPr>
          </a:p>
          <a:p>
            <a:pPr marL="0" indent="0">
              <a:buNone/>
            </a:pPr>
            <a:endParaRPr lang="nl-NL" sz="1000" dirty="0">
              <a:cs typeface="Arial"/>
            </a:endParaRPr>
          </a:p>
          <a:p>
            <a:pPr marL="457200" indent="-457200">
              <a:buFont typeface="Calibri" panose="05000000000000000000" pitchFamily="2" charset="2"/>
              <a:buChar char="-"/>
            </a:pPr>
            <a:r>
              <a:rPr lang="nl-NL" sz="2800" dirty="0">
                <a:cs typeface="Arial"/>
              </a:rPr>
              <a:t>Agenda/</a:t>
            </a:r>
            <a:r>
              <a:rPr lang="nl-NL" sz="1400" dirty="0">
                <a:cs typeface="Arial"/>
              </a:rPr>
              <a:t>plannen</a:t>
            </a:r>
            <a:r>
              <a:rPr lang="nl-NL" sz="2800" dirty="0">
                <a:cs typeface="Arial"/>
              </a:rPr>
              <a:t> huiswerkmap </a:t>
            </a:r>
            <a:r>
              <a:rPr lang="nl-NL" sz="1200" dirty="0">
                <a:cs typeface="Arial"/>
              </a:rPr>
              <a:t>(consequenties) </a:t>
            </a:r>
          </a:p>
          <a:p>
            <a:pPr marL="457200" indent="-457200">
              <a:buFont typeface="Calibri" panose="05000000000000000000" pitchFamily="2" charset="2"/>
              <a:buChar char="-"/>
            </a:pPr>
            <a:r>
              <a:rPr lang="nl-NL" sz="2800" dirty="0">
                <a:cs typeface="Arial"/>
              </a:rPr>
              <a:t>Werken op niveau                                               </a:t>
            </a:r>
            <a:endParaRPr lang="nl-NL" dirty="0">
              <a:cs typeface="Arial"/>
            </a:endParaRPr>
          </a:p>
          <a:p>
            <a:pPr marL="0" indent="0">
              <a:buNone/>
            </a:pPr>
            <a:r>
              <a:rPr lang="nl-NL" sz="1800" dirty="0">
                <a:cs typeface="Arial"/>
              </a:rPr>
              <a:t>        inzet en eigen verantwoordelijkheid bij halen/werken aan eigen doelen*  </a:t>
            </a:r>
            <a:endParaRPr lang="nl-NL">
              <a:cs typeface="Arial"/>
            </a:endParaRPr>
          </a:p>
          <a:p>
            <a:pPr marL="457200" indent="-457200">
              <a:buFont typeface="Calibri" panose="05000000000000000000" pitchFamily="2" charset="2"/>
              <a:buChar char="-"/>
            </a:pPr>
            <a:r>
              <a:rPr lang="nl-NL" sz="2800" dirty="0">
                <a:cs typeface="Arial"/>
              </a:rPr>
              <a:t>Huiswerk/Methode-toetsen</a:t>
            </a:r>
            <a:endParaRPr lang="nl-NL" dirty="0">
              <a:cs typeface="Arial"/>
            </a:endParaRPr>
          </a:p>
          <a:p>
            <a:pPr marL="0" indent="0">
              <a:buNone/>
            </a:pPr>
            <a:r>
              <a:rPr lang="nl-NL" dirty="0"/>
              <a:t>* </a:t>
            </a:r>
            <a:r>
              <a:rPr lang="nl-NL" sz="1600" dirty="0"/>
              <a:t>Zelf  (goed) nakijken, instructievragen stellen, keuze welke opdracht je kiest etc.  </a:t>
            </a:r>
            <a:br>
              <a:rPr lang="nl-NL" dirty="0"/>
            </a:br>
            <a:endParaRPr lang="nl-NL" dirty="0">
              <a:cs typeface="Arial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C3DAACAC-7060-436A-A0BD-321EED743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DE46C-7036-4194-AC94-C0AC80E0DC13}" type="slidenum">
              <a:rPr lang="nl-NL" altLang="nl-NL" smtClean="0"/>
              <a:pPr/>
              <a:t>3</a:t>
            </a:fld>
            <a:endParaRPr lang="nl-NL" altLang="nl-NL"/>
          </a:p>
        </p:txBody>
      </p:sp>
      <p:pic>
        <p:nvPicPr>
          <p:cNvPr id="6" name="Picture 8" descr="https://hetankervcpo-live-ae1aabe127b44e8bb3d2-16e402e.aldryn-media.com/filer_public/e5/49/e5495385-4042-41e2-afce-1c9fbc6cc61a/logovcpoartboard_37_copy_72x-8.png">
            <a:extLst>
              <a:ext uri="{FF2B5EF4-FFF2-40B4-BE49-F238E27FC236}">
                <a16:creationId xmlns:a16="http://schemas.microsoft.com/office/drawing/2014/main" id="{BE608A9E-F7FA-4F35-A64E-AEF4BC9B30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6575" y="176463"/>
            <a:ext cx="2663825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66836141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7A64977-3766-4C97-8A86-765D98D75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F7E289B-61AA-48B2-A391-03BAF60521D0}" type="slidenum">
              <a:rPr lang="nl-NL" altLang="nl-NL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nl-NL" altLang="nl-NL" sz="1400"/>
          </a:p>
        </p:txBody>
      </p:sp>
      <p:sp>
        <p:nvSpPr>
          <p:cNvPr id="162818" name="Rectangle 2">
            <a:extLst>
              <a:ext uri="{FF2B5EF4-FFF2-40B4-BE49-F238E27FC236}">
                <a16:creationId xmlns:a16="http://schemas.microsoft.com/office/drawing/2014/main" id="{3BEDB989-451B-43A8-9D71-B94A5F5A66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0237"/>
          </a:xfrm>
        </p:spPr>
        <p:txBody>
          <a:bodyPr/>
          <a:lstStyle/>
          <a:p>
            <a:pPr eaLnBrk="1" hangingPunct="1">
              <a:defRPr/>
            </a:pPr>
            <a:br>
              <a:rPr lang="nl-NL" sz="3600" dirty="0">
                <a:latin typeface="Verdana"/>
                <a:ea typeface="Verdana"/>
              </a:rPr>
            </a:br>
            <a:br>
              <a:rPr lang="nl-NL" sz="3600" dirty="0">
                <a:latin typeface="Verdana"/>
                <a:ea typeface="Verdana"/>
              </a:rPr>
            </a:br>
            <a:r>
              <a:rPr lang="nl-NL" sz="3600" dirty="0">
                <a:latin typeface="Verdana"/>
                <a:ea typeface="Verdana"/>
              </a:rPr>
              <a:t>Verschillende schoolniveaus</a:t>
            </a:r>
          </a:p>
        </p:txBody>
      </p:sp>
      <p:sp>
        <p:nvSpPr>
          <p:cNvPr id="162819" name="Rectangle 3">
            <a:extLst>
              <a:ext uri="{FF2B5EF4-FFF2-40B4-BE49-F238E27FC236}">
                <a16:creationId xmlns:a16="http://schemas.microsoft.com/office/drawing/2014/main" id="{0DCD958A-E621-40B8-873C-C276A66C7D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9388" y="1052513"/>
            <a:ext cx="8785225" cy="48507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endParaRPr lang="nl-NL" sz="2000" dirty="0">
              <a:solidFill>
                <a:schemeClr val="hlink"/>
              </a:solidFill>
              <a:latin typeface="Verdana"/>
              <a:ea typeface="Verdana"/>
            </a:endParaRPr>
          </a:p>
          <a:p>
            <a:pPr>
              <a:lnSpc>
                <a:spcPct val="90000"/>
              </a:lnSpc>
              <a:defRPr/>
            </a:pPr>
            <a:endParaRPr lang="nl-NL" sz="2000" dirty="0">
              <a:solidFill>
                <a:schemeClr val="hlink"/>
              </a:solidFill>
              <a:latin typeface="Verdana"/>
              <a:ea typeface="Verdana"/>
            </a:endParaRPr>
          </a:p>
          <a:p>
            <a:pPr>
              <a:lnSpc>
                <a:spcPct val="90000"/>
              </a:lnSpc>
              <a:defRPr/>
            </a:pPr>
            <a:endParaRPr lang="nl-NL" sz="2000" dirty="0">
              <a:solidFill>
                <a:schemeClr val="hlink"/>
              </a:solidFill>
              <a:latin typeface="Verdana"/>
              <a:ea typeface="Verdana"/>
            </a:endParaRPr>
          </a:p>
          <a:p>
            <a:pPr>
              <a:lnSpc>
                <a:spcPct val="90000"/>
              </a:lnSpc>
              <a:defRPr/>
            </a:pPr>
            <a:r>
              <a:rPr lang="nl-NL" sz="2000" dirty="0">
                <a:solidFill>
                  <a:schemeClr val="hlink"/>
                </a:solidFill>
                <a:latin typeface="Verdana"/>
                <a:ea typeface="Verdana"/>
              </a:rPr>
              <a:t>VMBO</a:t>
            </a:r>
            <a:r>
              <a:rPr lang="nl-NL" sz="2000" dirty="0">
                <a:latin typeface="Verdana"/>
                <a:ea typeface="Verdana"/>
              </a:rPr>
              <a:t>	voorbereidend middelbaar beroepsonderwijs </a:t>
            </a:r>
            <a:endParaRPr lang="nl-NL" dirty="0">
              <a:latin typeface="Arial"/>
              <a:ea typeface="Verdana"/>
              <a:cs typeface="Arial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endParaRPr lang="nl-NL" sz="2000" dirty="0">
              <a:solidFill>
                <a:srgbClr val="FFFFFF"/>
              </a:solidFill>
              <a:latin typeface="Verdana"/>
              <a:ea typeface="Verdana"/>
              <a:cs typeface="Arial"/>
            </a:endParaRPr>
          </a:p>
          <a:p>
            <a:pPr>
              <a:lnSpc>
                <a:spcPct val="90000"/>
              </a:lnSpc>
              <a:defRPr/>
            </a:pPr>
            <a:r>
              <a:rPr lang="nl-NL" sz="2000" dirty="0">
                <a:solidFill>
                  <a:schemeClr val="hlink"/>
                </a:solidFill>
                <a:latin typeface="Verdana"/>
                <a:ea typeface="Verdana"/>
              </a:rPr>
              <a:t>HAVO</a:t>
            </a:r>
            <a:r>
              <a:rPr lang="nl-NL" sz="2000" dirty="0">
                <a:latin typeface="Verdana"/>
                <a:ea typeface="Verdana"/>
              </a:rPr>
              <a:t> 	hoger algemeen voortgezet onderwijs </a:t>
            </a:r>
            <a:endParaRPr lang="nl-NL" sz="2000" dirty="0">
              <a:latin typeface="Verdana" pitchFamily="34" charset="0"/>
              <a:ea typeface="Verdana"/>
            </a:endParaRPr>
          </a:p>
          <a:p>
            <a:pPr>
              <a:lnSpc>
                <a:spcPct val="90000"/>
              </a:lnSpc>
              <a:defRPr/>
            </a:pPr>
            <a:endParaRPr lang="nl-NL" sz="2000" dirty="0">
              <a:solidFill>
                <a:srgbClr val="FFFFFF"/>
              </a:solidFill>
              <a:latin typeface="Verdana"/>
              <a:ea typeface="Verdana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nl-NL" sz="2000" dirty="0">
                <a:solidFill>
                  <a:schemeClr val="hlink"/>
                </a:solidFill>
                <a:latin typeface="Verdana"/>
                <a:ea typeface="Verdana"/>
              </a:rPr>
              <a:t>VWO</a:t>
            </a:r>
            <a:r>
              <a:rPr lang="nl-NL" sz="2000" dirty="0">
                <a:latin typeface="Verdana"/>
                <a:ea typeface="Verdana"/>
              </a:rPr>
              <a:t>          voorbereidend wetenschappelijk onderwijs</a:t>
            </a:r>
            <a:endParaRPr lang="nl-NL" sz="2000" dirty="0">
              <a:latin typeface="Verdana" pitchFamily="34" charset="0"/>
              <a:ea typeface="Verdana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endParaRPr lang="nl-NL" sz="2000" dirty="0">
              <a:latin typeface="Verdana" pitchFamily="34" charset="0"/>
              <a:ea typeface="Verdana"/>
            </a:endParaRPr>
          </a:p>
          <a:p>
            <a:pPr>
              <a:lnSpc>
                <a:spcPct val="90000"/>
              </a:lnSpc>
              <a:defRPr/>
            </a:pPr>
            <a:endParaRPr lang="nl-NL" sz="2000" dirty="0">
              <a:latin typeface="Verdana" pitchFamily="34" charset="0"/>
              <a:ea typeface="Verdana"/>
            </a:endParaRPr>
          </a:p>
          <a:p>
            <a:pPr marL="457200" lvl="1" indent="0" eaLnBrk="1" hangingPunct="1">
              <a:lnSpc>
                <a:spcPct val="90000"/>
              </a:lnSpc>
              <a:buNone/>
              <a:defRPr/>
            </a:pPr>
            <a:endParaRPr lang="nl-NL" sz="1600" dirty="0">
              <a:solidFill>
                <a:srgbClr val="FFFFFF"/>
              </a:solidFill>
              <a:latin typeface="Verdana" pitchFamily="34" charset="0"/>
              <a:ea typeface="Verdana" pitchFamily="34" charset="0"/>
            </a:endParaRPr>
          </a:p>
          <a:p>
            <a:pPr algn="ctr" eaLnBrk="1" hangingPunct="1">
              <a:lnSpc>
                <a:spcPct val="90000"/>
              </a:lnSpc>
              <a:buNone/>
              <a:defRPr/>
            </a:pPr>
            <a:endParaRPr lang="nl-NL" sz="2000" dirty="0">
              <a:latin typeface="Verdana" pitchFamily="34" charset="0"/>
              <a:ea typeface="Verdana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nl-NL" sz="2000" dirty="0">
              <a:latin typeface="Verdana" pitchFamily="34" charset="0"/>
              <a:ea typeface="Verdana" pitchFamily="34" charset="0"/>
            </a:endParaRPr>
          </a:p>
        </p:txBody>
      </p:sp>
      <p:pic>
        <p:nvPicPr>
          <p:cNvPr id="2" name="Picture 8" descr="https://hetankervcpo-live-ae1aabe127b44e8bb3d2-16e402e.aldryn-media.com/filer_public/e5/49/e5495385-4042-41e2-afce-1c9fbc6cc61a/logovcpoartboard_37_copy_72x-8.png">
            <a:extLst>
              <a:ext uri="{FF2B5EF4-FFF2-40B4-BE49-F238E27FC236}">
                <a16:creationId xmlns:a16="http://schemas.microsoft.com/office/drawing/2014/main" id="{4AF2994F-32AF-4427-A52E-E1459928E8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5575" y="113463"/>
            <a:ext cx="2663825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jdelijke aanduiding voor dianummer 5">
            <a:extLst>
              <a:ext uri="{FF2B5EF4-FFF2-40B4-BE49-F238E27FC236}">
                <a16:creationId xmlns:a16="http://schemas.microsoft.com/office/drawing/2014/main" id="{BCB3D03C-454B-4BAB-802B-75CF13BAC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D2A14C7-5C9F-4BF5-A15F-A40AB9769E6A}" type="slidenum">
              <a:rPr lang="nl-NL" altLang="nl-NL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nl-NL" altLang="nl-NL" sz="1400"/>
          </a:p>
        </p:txBody>
      </p:sp>
      <p:sp>
        <p:nvSpPr>
          <p:cNvPr id="163842" name="Rectangle 2">
            <a:extLst>
              <a:ext uri="{FF2B5EF4-FFF2-40B4-BE49-F238E27FC236}">
                <a16:creationId xmlns:a16="http://schemas.microsoft.com/office/drawing/2014/main" id="{D0930CDE-D628-4175-B548-9B47BE6832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487362"/>
          </a:xfrm>
        </p:spPr>
        <p:txBody>
          <a:bodyPr/>
          <a:lstStyle/>
          <a:p>
            <a:pPr eaLnBrk="1" hangingPunct="1">
              <a:defRPr/>
            </a:pPr>
            <a:br>
              <a:rPr lang="nl-NL" sz="3600" dirty="0">
                <a:latin typeface="Verdana"/>
                <a:ea typeface="Verdana"/>
              </a:rPr>
            </a:br>
            <a:br>
              <a:rPr lang="nl-NL" sz="3600" dirty="0">
                <a:latin typeface="Verdana"/>
                <a:ea typeface="Verdana"/>
              </a:rPr>
            </a:br>
            <a:r>
              <a:rPr lang="nl-NL" sz="3600" dirty="0">
                <a:latin typeface="Verdana"/>
                <a:ea typeface="Verdana"/>
              </a:rPr>
              <a:t>VMBO</a:t>
            </a:r>
          </a:p>
        </p:txBody>
      </p:sp>
      <p:sp>
        <p:nvSpPr>
          <p:cNvPr id="163843" name="Rectangle 3">
            <a:extLst>
              <a:ext uri="{FF2B5EF4-FFF2-40B4-BE49-F238E27FC236}">
                <a16:creationId xmlns:a16="http://schemas.microsoft.com/office/drawing/2014/main" id="{C3EAD8BD-A8FD-484F-985C-24601FB214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9313" y="519861"/>
            <a:ext cx="8229600" cy="5398963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  <a:defRPr/>
            </a:pPr>
            <a:endParaRPr lang="nl-NL" sz="2000" dirty="0">
              <a:latin typeface="Verdana"/>
              <a:ea typeface="Verdana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endParaRPr lang="nl-NL" sz="2000" dirty="0">
              <a:latin typeface="Verdana"/>
              <a:ea typeface="Verdana"/>
            </a:endParaRPr>
          </a:p>
          <a:p>
            <a:pPr>
              <a:lnSpc>
                <a:spcPct val="90000"/>
              </a:lnSpc>
              <a:buFont typeface="Wingdings"/>
              <a:buChar char="Ø"/>
              <a:defRPr/>
            </a:pPr>
            <a:endParaRPr lang="nl-NL" sz="2000" dirty="0">
              <a:ea typeface="+mn-lt"/>
              <a:cs typeface="+mn-lt"/>
            </a:endParaRPr>
          </a:p>
          <a:p>
            <a:pPr>
              <a:lnSpc>
                <a:spcPct val="90000"/>
              </a:lnSpc>
              <a:buFont typeface="Wingdings"/>
              <a:buChar char="Ø"/>
              <a:defRPr/>
            </a:pPr>
            <a:r>
              <a:rPr lang="nl-NL" sz="2000" dirty="0">
                <a:solidFill>
                  <a:schemeClr val="hlink"/>
                </a:solidFill>
                <a:latin typeface="Verdana"/>
                <a:ea typeface="Verdana"/>
              </a:rPr>
              <a:t>VMBO</a:t>
            </a:r>
            <a:r>
              <a:rPr lang="nl-NL" sz="2000" dirty="0">
                <a:latin typeface="Verdana"/>
                <a:ea typeface="Verdana"/>
              </a:rPr>
              <a:t> v</a:t>
            </a:r>
            <a:r>
              <a:rPr lang="nl-NL" sz="2000" i="1" dirty="0">
                <a:latin typeface="Verdana"/>
                <a:ea typeface="Verdana"/>
              </a:rPr>
              <a:t>oorbereidend middelbaar beroepsonderwijs </a:t>
            </a:r>
            <a:endParaRPr lang="nl-NL" sz="2000" i="1" dirty="0">
              <a:latin typeface="Arial"/>
              <a:ea typeface="Verdana"/>
              <a:cs typeface="Arial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nl-NL" sz="2000" b="1" dirty="0">
                <a:latin typeface="Verdana"/>
                <a:ea typeface="Verdana"/>
              </a:rPr>
              <a:t>1. VMBO BBL</a:t>
            </a:r>
            <a:r>
              <a:rPr lang="nl-NL" sz="2000" dirty="0">
                <a:latin typeface="Verdana"/>
                <a:ea typeface="Verdana"/>
              </a:rPr>
              <a:t> </a:t>
            </a:r>
            <a:r>
              <a:rPr lang="nl-NL" sz="2000" i="1" dirty="0">
                <a:latin typeface="Verdana"/>
                <a:ea typeface="Verdana"/>
              </a:rPr>
              <a:t>basis beroepsgerichte leerweg</a:t>
            </a:r>
            <a:r>
              <a:rPr lang="nl-NL" sz="2000" dirty="0">
                <a:latin typeface="Verdana"/>
                <a:ea typeface="Verdana"/>
              </a:rPr>
              <a:t>: theorie en praktijk</a:t>
            </a:r>
            <a:endParaRPr lang="en-US" sz="2000" dirty="0">
              <a:ea typeface="+mn-lt"/>
              <a:cs typeface="+mn-lt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nl-NL" sz="2000" b="1" dirty="0">
                <a:latin typeface="Verdana"/>
                <a:ea typeface="Verdana"/>
              </a:rPr>
              <a:t>2. VMBO BKL </a:t>
            </a:r>
            <a:r>
              <a:rPr lang="nl-NL" sz="2000" i="1" dirty="0">
                <a:latin typeface="Verdana"/>
                <a:ea typeface="Verdana"/>
              </a:rPr>
              <a:t>basis kadergerichte leerweg:</a:t>
            </a:r>
            <a:r>
              <a:rPr lang="nl-NL" sz="2000" b="1" dirty="0">
                <a:latin typeface="Verdana"/>
                <a:ea typeface="Verdana"/>
              </a:rPr>
              <a:t> </a:t>
            </a:r>
            <a:r>
              <a:rPr lang="nl-NL" sz="2000" dirty="0">
                <a:latin typeface="Verdana"/>
                <a:ea typeface="Verdana"/>
              </a:rPr>
              <a:t>theorie en praktijk</a:t>
            </a:r>
            <a:endParaRPr lang="en-US" sz="2000" dirty="0">
              <a:ea typeface="+mn-lt"/>
              <a:cs typeface="+mn-lt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nl-NL" sz="2000" b="1" dirty="0">
                <a:latin typeface="Verdana"/>
                <a:ea typeface="Verdana"/>
              </a:rPr>
              <a:t>3. VMBO GL </a:t>
            </a:r>
            <a:r>
              <a:rPr lang="nl-NL" sz="2000" i="1" dirty="0">
                <a:latin typeface="Verdana"/>
                <a:ea typeface="Verdana"/>
              </a:rPr>
              <a:t>gemengde leerweg *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nl-NL" sz="2000" b="1" dirty="0">
                <a:latin typeface="Verdana"/>
                <a:ea typeface="Verdana"/>
              </a:rPr>
              <a:t>4. Mavo/VMBO T:</a:t>
            </a:r>
            <a:r>
              <a:rPr lang="nl-NL" sz="2000" dirty="0">
                <a:latin typeface="Verdana"/>
                <a:ea typeface="Verdana"/>
              </a:rPr>
              <a:t> </a:t>
            </a:r>
            <a:r>
              <a:rPr lang="nl-NL" sz="2000" i="1" dirty="0">
                <a:latin typeface="Verdana"/>
                <a:ea typeface="Verdana"/>
              </a:rPr>
              <a:t>theoretische leerweg</a:t>
            </a:r>
            <a:endParaRPr lang="en-US" sz="2000" i="1" dirty="0">
              <a:ea typeface="+mn-lt"/>
              <a:cs typeface="+mn-lt"/>
            </a:endParaRPr>
          </a:p>
          <a:p>
            <a:pPr>
              <a:lnSpc>
                <a:spcPct val="90000"/>
              </a:lnSpc>
              <a:buFont typeface="Wingdings"/>
              <a:buChar char="Ø"/>
              <a:defRPr/>
            </a:pPr>
            <a:endParaRPr lang="nl-NL" sz="2000" dirty="0">
              <a:latin typeface="Verdana"/>
              <a:ea typeface="Verdana"/>
            </a:endParaRP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nl-NL" sz="2000" b="1" dirty="0">
                <a:latin typeface="Verdana"/>
                <a:ea typeface="Verdana"/>
              </a:rPr>
              <a:t>  Duurt 4 jaar  </a:t>
            </a:r>
            <a:r>
              <a:rPr lang="nl-NL" sz="2000" i="1" dirty="0">
                <a:latin typeface="Verdana"/>
                <a:ea typeface="Verdana"/>
              </a:rPr>
              <a:t>scholen in de buurt: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nl-NL" sz="2000" dirty="0">
                <a:latin typeface="Verdana"/>
                <a:ea typeface="Verdana"/>
              </a:rPr>
              <a:t>- MY College 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nl-NL" sz="2000" dirty="0">
                <a:latin typeface="Verdana"/>
                <a:ea typeface="Verdana"/>
              </a:rPr>
              <a:t>- </a:t>
            </a:r>
            <a:r>
              <a:rPr lang="nl-NL" sz="2000" dirty="0" err="1">
                <a:latin typeface="Verdana"/>
                <a:ea typeface="Verdana"/>
              </a:rPr>
              <a:t>Penta</a:t>
            </a:r>
            <a:r>
              <a:rPr lang="nl-NL" sz="2000" dirty="0">
                <a:latin typeface="Verdana"/>
                <a:ea typeface="Verdana"/>
              </a:rPr>
              <a:t> de Oude Maas 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nl-NL" sz="2000" dirty="0">
                <a:latin typeface="Verdana"/>
                <a:ea typeface="Verdana"/>
              </a:rPr>
              <a:t>- </a:t>
            </a:r>
            <a:r>
              <a:rPr lang="nl-NL" sz="2000" dirty="0" err="1">
                <a:latin typeface="Verdana"/>
                <a:ea typeface="Verdana"/>
              </a:rPr>
              <a:t>Penta</a:t>
            </a:r>
            <a:r>
              <a:rPr lang="nl-NL" sz="2000" dirty="0">
                <a:latin typeface="Verdana"/>
                <a:ea typeface="Verdana"/>
              </a:rPr>
              <a:t> Hoogvliet –mogelijke instroom naar havo top klas 4/5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nl-NL" sz="2000" dirty="0">
                <a:latin typeface="Verdana"/>
                <a:ea typeface="Verdana"/>
              </a:rPr>
              <a:t>- </a:t>
            </a:r>
            <a:r>
              <a:rPr lang="nl-NL" sz="2000" dirty="0" err="1">
                <a:latin typeface="Verdana"/>
                <a:ea typeface="Verdana"/>
              </a:rPr>
              <a:t>Yuverta</a:t>
            </a:r>
            <a:r>
              <a:rPr lang="nl-NL" sz="2000" dirty="0">
                <a:latin typeface="Verdana"/>
                <a:ea typeface="Verdana"/>
              </a:rPr>
              <a:t>* (voorheen </a:t>
            </a:r>
            <a:r>
              <a:rPr lang="nl-NL" sz="2000" dirty="0" err="1">
                <a:latin typeface="Verdana"/>
                <a:ea typeface="Verdana"/>
              </a:rPr>
              <a:t>Wellantcollege</a:t>
            </a:r>
            <a:r>
              <a:rPr lang="nl-NL" sz="2000" dirty="0">
                <a:latin typeface="Verdana"/>
                <a:ea typeface="Verdana"/>
              </a:rPr>
              <a:t>) Anna Hoeve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nl-NL" sz="2000" dirty="0">
                <a:latin typeface="Verdana"/>
                <a:ea typeface="Verdana"/>
              </a:rPr>
              <a:t>- Charles de </a:t>
            </a:r>
            <a:r>
              <a:rPr lang="nl-NL" sz="2000" dirty="0" err="1">
                <a:latin typeface="Verdana"/>
                <a:ea typeface="Verdana"/>
              </a:rPr>
              <a:t>Foucauld</a:t>
            </a:r>
            <a:r>
              <a:rPr lang="nl-NL" sz="2000" dirty="0">
                <a:latin typeface="Verdana"/>
                <a:ea typeface="Verdana"/>
              </a:rPr>
              <a:t> (alleen 4)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nl-NL" sz="2000" dirty="0">
                <a:latin typeface="Verdana"/>
                <a:ea typeface="Verdana"/>
              </a:rPr>
              <a:t>- Scala Rietvelden (alleen 4)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nl-NL" sz="2000" dirty="0">
                <a:latin typeface="Verdana"/>
                <a:ea typeface="Verdana"/>
              </a:rPr>
              <a:t>- De Ring van Putten (alleen 4)</a:t>
            </a:r>
          </a:p>
          <a:p>
            <a:pPr marL="0" indent="0">
              <a:lnSpc>
                <a:spcPct val="90000"/>
              </a:lnSpc>
              <a:buNone/>
              <a:defRPr/>
            </a:pPr>
            <a:endParaRPr lang="nl-NL" sz="2000" dirty="0">
              <a:latin typeface="Verdana"/>
              <a:ea typeface="Verdana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endParaRPr lang="nl-NL" sz="2000" dirty="0">
              <a:latin typeface="Verdana"/>
              <a:ea typeface="Verdana"/>
            </a:endParaRPr>
          </a:p>
        </p:txBody>
      </p:sp>
      <p:pic>
        <p:nvPicPr>
          <p:cNvPr id="15365" name="Picture 4" descr="trans">
            <a:extLst>
              <a:ext uri="{FF2B5EF4-FFF2-40B4-BE49-F238E27FC236}">
                <a16:creationId xmlns:a16="http://schemas.microsoft.com/office/drawing/2014/main" id="{446778AC-6359-4220-B59F-BF7E9E7637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738" y="3429000"/>
            <a:ext cx="38100" cy="3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8" descr="https://hetankervcpo-live-ae1aabe127b44e8bb3d2-16e402e.aldryn-media.com/filer_public/e5/49/e5495385-4042-41e2-afce-1c9fbc6cc61a/logovcpoartboard_37_copy_72x-8.png">
            <a:extLst>
              <a:ext uri="{FF2B5EF4-FFF2-40B4-BE49-F238E27FC236}">
                <a16:creationId xmlns:a16="http://schemas.microsoft.com/office/drawing/2014/main" id="{35204F71-9034-4533-A62D-FF86CD938B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5575" y="113463"/>
            <a:ext cx="2663825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Afbeelding 5" descr="Afbeelding met tekst, illustratie&#10;&#10;Automatisch gegenereerde beschrijving">
            <a:extLst>
              <a:ext uri="{FF2B5EF4-FFF2-40B4-BE49-F238E27FC236}">
                <a16:creationId xmlns:a16="http://schemas.microsoft.com/office/drawing/2014/main" id="{10048F9F-4ED4-42BE-AA0B-C6CD22613E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37487" y="3933056"/>
            <a:ext cx="3247200" cy="86646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8810EA0A-2AE7-4AE6-BDC1-BB7A9D960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DE46C-7036-4194-AC94-C0AC80E0DC13}" type="slidenum">
              <a:rPr lang="nl-NL" altLang="nl-NL" dirty="0"/>
              <a:pPr/>
              <a:t>6</a:t>
            </a:fld>
            <a:endParaRPr lang="nl-NL" altLang="nl-NL" dirty="0"/>
          </a:p>
        </p:txBody>
      </p:sp>
      <p:pic>
        <p:nvPicPr>
          <p:cNvPr id="6" name="Picture 8" descr="https://hetankervcpo-live-ae1aabe127b44e8bb3d2-16e402e.aldryn-media.com/filer_public/e5/49/e5495385-4042-41e2-afce-1c9fbc6cc61a/logovcpoartboard_37_copy_72x-8.png">
            <a:extLst>
              <a:ext uri="{FF2B5EF4-FFF2-40B4-BE49-F238E27FC236}">
                <a16:creationId xmlns:a16="http://schemas.microsoft.com/office/drawing/2014/main" id="{F8646153-07F9-4D70-B571-54FCE75779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5575" y="113463"/>
            <a:ext cx="2663825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Afbeelding 7">
            <a:extLst>
              <a:ext uri="{FF2B5EF4-FFF2-40B4-BE49-F238E27FC236}">
                <a16:creationId xmlns:a16="http://schemas.microsoft.com/office/drawing/2014/main" id="{C4005F9C-3631-4A13-B0A5-02CFE07383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3318" y="1132138"/>
            <a:ext cx="7197363" cy="4958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3006505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0072A3B-968A-4A04-AA79-822167A50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0E1DB1A-8388-4C97-B241-22C494D7F00D}" type="slidenum">
              <a:rPr lang="nl-NL" altLang="nl-NL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nl-NL" altLang="nl-NL" sz="1400"/>
          </a:p>
        </p:txBody>
      </p:sp>
      <p:sp>
        <p:nvSpPr>
          <p:cNvPr id="168962" name="Rectangle 2">
            <a:extLst>
              <a:ext uri="{FF2B5EF4-FFF2-40B4-BE49-F238E27FC236}">
                <a16:creationId xmlns:a16="http://schemas.microsoft.com/office/drawing/2014/main" id="{2D4E8CBB-9229-4CEB-A5FE-DEF23D6579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414337"/>
          </a:xfrm>
        </p:spPr>
        <p:txBody>
          <a:bodyPr/>
          <a:lstStyle/>
          <a:p>
            <a:pPr eaLnBrk="1" hangingPunct="1">
              <a:defRPr/>
            </a:pPr>
            <a:br>
              <a:rPr lang="nl-NL" sz="3600" dirty="0">
                <a:latin typeface="Verdana"/>
                <a:ea typeface="Verdana"/>
              </a:rPr>
            </a:br>
            <a:r>
              <a:rPr lang="nl-NL" sz="3600" dirty="0">
                <a:latin typeface="Verdana"/>
                <a:ea typeface="Verdana"/>
              </a:rPr>
              <a:t>HAVO</a:t>
            </a:r>
          </a:p>
        </p:txBody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6DCE8C8A-4E96-4D6F-8E43-BED72428DC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836613"/>
            <a:ext cx="8229600" cy="1944687"/>
          </a:xfrm>
        </p:spPr>
        <p:txBody>
          <a:bodyPr/>
          <a:lstStyle/>
          <a:p>
            <a:pPr eaLnBrk="1" hangingPunct="1"/>
            <a:endParaRPr lang="nl-NL" altLang="nl-NL" sz="2000" dirty="0">
              <a:effectLst/>
              <a:latin typeface="Verdana"/>
              <a:ea typeface="Verdana"/>
            </a:endParaRPr>
          </a:p>
          <a:p>
            <a:pPr>
              <a:lnSpc>
                <a:spcPct val="90000"/>
              </a:lnSpc>
              <a:buFont typeface="Wingdings,Sans-Serif" panose="05000000000000000000" pitchFamily="2" charset="2"/>
            </a:pPr>
            <a:r>
              <a:rPr lang="nl-NL" sz="2000" dirty="0">
                <a:solidFill>
                  <a:schemeClr val="hlink"/>
                </a:solidFill>
                <a:effectLst/>
                <a:latin typeface="Verdana"/>
                <a:ea typeface="Verdana"/>
              </a:rPr>
              <a:t>HAVO</a:t>
            </a:r>
            <a:r>
              <a:rPr lang="nl-NL" sz="2000" dirty="0">
                <a:effectLst/>
                <a:latin typeface="Verdana"/>
                <a:ea typeface="Verdana"/>
              </a:rPr>
              <a:t> hoger algemeen voortgezet onderwijs. Bereidt voor op het Hoger Beroeps Onderwijs (HBO)</a:t>
            </a:r>
            <a:endParaRPr lang="nl-NL" sz="2000" dirty="0">
              <a:effectLst/>
              <a:latin typeface="Verdana"/>
              <a:ea typeface="+mn-lt"/>
              <a:cs typeface="+mn-lt"/>
            </a:endParaRPr>
          </a:p>
          <a:p>
            <a:pPr>
              <a:lnSpc>
                <a:spcPct val="90000"/>
              </a:lnSpc>
              <a:buFont typeface="Wingdings,Sans-Serif" panose="05000000000000000000" pitchFamily="2" charset="2"/>
            </a:pPr>
            <a:r>
              <a:rPr lang="nl-NL" sz="2000" dirty="0">
                <a:effectLst/>
                <a:latin typeface="Verdana"/>
                <a:ea typeface="Verdana"/>
                <a:cs typeface="+mn-lt"/>
              </a:rPr>
              <a:t>Duurt 5 jaar</a:t>
            </a:r>
          </a:p>
          <a:p>
            <a:pPr marL="0" indent="0">
              <a:lnSpc>
                <a:spcPct val="90000"/>
              </a:lnSpc>
              <a:buNone/>
            </a:pPr>
            <a:endParaRPr lang="nl-NL" sz="2000" dirty="0">
              <a:solidFill>
                <a:srgbClr val="FFFFFF"/>
              </a:solidFill>
              <a:effectLst/>
              <a:latin typeface="Arial"/>
              <a:ea typeface="Verdana"/>
              <a:cs typeface="Arial"/>
            </a:endParaRPr>
          </a:p>
          <a:p>
            <a:pPr>
              <a:lnSpc>
                <a:spcPct val="90000"/>
              </a:lnSpc>
              <a:buFont typeface="Wingdings,Sans-Serif" panose="05000000000000000000" pitchFamily="2" charset="2"/>
              <a:buChar char="Ø"/>
            </a:pPr>
            <a:endParaRPr lang="nl-NL" sz="2000" dirty="0">
              <a:solidFill>
                <a:srgbClr val="99FF99"/>
              </a:solidFill>
              <a:effectLst/>
              <a:latin typeface="Verdana"/>
              <a:ea typeface="Verdana"/>
              <a:cs typeface="Arial"/>
            </a:endParaRPr>
          </a:p>
          <a:p>
            <a:pPr>
              <a:lnSpc>
                <a:spcPct val="90000"/>
              </a:lnSpc>
              <a:buFont typeface="Wingdings,Sans-Serif" panose="05000000000000000000" pitchFamily="2" charset="2"/>
            </a:pPr>
            <a:endParaRPr lang="nl-NL" sz="2000" dirty="0">
              <a:solidFill>
                <a:schemeClr val="hlink"/>
              </a:solidFill>
              <a:effectLst/>
              <a:latin typeface="Verdana"/>
              <a:ea typeface="Verdana"/>
            </a:endParaRPr>
          </a:p>
          <a:p>
            <a:pPr>
              <a:lnSpc>
                <a:spcPct val="90000"/>
              </a:lnSpc>
              <a:buFont typeface="Wingdings,Sans-Serif" panose="05000000000000000000" pitchFamily="2" charset="2"/>
            </a:pPr>
            <a:r>
              <a:rPr lang="nl-NL" sz="2000" dirty="0">
                <a:solidFill>
                  <a:schemeClr val="hlink"/>
                </a:solidFill>
                <a:effectLst/>
                <a:latin typeface="Verdana"/>
                <a:ea typeface="Verdana"/>
              </a:rPr>
              <a:t>VWO</a:t>
            </a:r>
            <a:r>
              <a:rPr lang="nl-NL" sz="2000" dirty="0">
                <a:effectLst/>
                <a:latin typeface="Verdana"/>
                <a:ea typeface="Verdana"/>
              </a:rPr>
              <a:t> voorbereidend wetenschappelijk onderwijs. Bereidt voor op het Wetenschappelijk Onderwijs (WO)</a:t>
            </a:r>
            <a:endParaRPr lang="nl-NL" sz="2000" dirty="0">
              <a:effectLst/>
              <a:latin typeface="Verdana"/>
              <a:ea typeface="+mn-lt"/>
              <a:cs typeface="+mn-lt"/>
            </a:endParaRPr>
          </a:p>
          <a:p>
            <a:pPr>
              <a:lnSpc>
                <a:spcPct val="90000"/>
              </a:lnSpc>
              <a:buFont typeface="Wingdings,Sans-Serif" panose="05000000000000000000" pitchFamily="2" charset="2"/>
            </a:pPr>
            <a:r>
              <a:rPr lang="nl-NL" sz="2000" dirty="0">
                <a:effectLst/>
                <a:latin typeface="Verdana"/>
                <a:ea typeface="Verdana"/>
                <a:cs typeface="Arial"/>
              </a:rPr>
              <a:t>Duurt 6 jaar.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nl-NL" sz="2000" b="1" dirty="0">
                <a:effectLst/>
                <a:latin typeface="Verdana"/>
                <a:ea typeface="Verdana"/>
                <a:cs typeface="Arial"/>
              </a:rPr>
              <a:t>1. Atheneum:</a:t>
            </a:r>
            <a:r>
              <a:rPr lang="nl-NL" sz="2000" dirty="0">
                <a:effectLst/>
                <a:latin typeface="Verdana"/>
                <a:ea typeface="Verdana"/>
                <a:cs typeface="Arial"/>
              </a:rPr>
              <a:t> </a:t>
            </a:r>
            <a:r>
              <a:rPr lang="nl-NL" sz="2000" dirty="0">
                <a:effectLst/>
                <a:ea typeface="+mn-lt"/>
                <a:cs typeface="+mn-lt"/>
              </a:rPr>
              <a:t>Latijn of Grieks soms als keuzevak.</a:t>
            </a:r>
            <a:r>
              <a:rPr lang="nl-NL" sz="2000" dirty="0">
                <a:effectLst/>
                <a:latin typeface="Verdana"/>
                <a:ea typeface="Verdana"/>
                <a:cs typeface="Arial"/>
              </a:rPr>
              <a:t> 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nl-NL" sz="2000" b="1" dirty="0">
                <a:effectLst/>
                <a:latin typeface="Verdana"/>
                <a:ea typeface="Verdana"/>
                <a:cs typeface="Arial"/>
              </a:rPr>
              <a:t>2. Gymnasium:</a:t>
            </a:r>
            <a:r>
              <a:rPr lang="nl-NL" sz="2000" dirty="0">
                <a:effectLst/>
                <a:latin typeface="Verdana"/>
                <a:ea typeface="Verdana"/>
                <a:cs typeface="Arial"/>
              </a:rPr>
              <a:t> </a:t>
            </a:r>
            <a:r>
              <a:rPr lang="nl-NL" sz="2000" dirty="0">
                <a:effectLst/>
                <a:latin typeface="Verdana"/>
                <a:ea typeface="+mn-lt"/>
                <a:cs typeface="+mn-lt"/>
              </a:rPr>
              <a:t>Grieks en Latijn</a:t>
            </a:r>
          </a:p>
          <a:p>
            <a:pPr marL="0" indent="0">
              <a:lnSpc>
                <a:spcPct val="90000"/>
              </a:lnSpc>
              <a:buNone/>
            </a:pPr>
            <a:endParaRPr lang="nl-NL" sz="2000" dirty="0">
              <a:effectLst/>
              <a:latin typeface="Verdana"/>
              <a:ea typeface="+mn-lt"/>
              <a:cs typeface="+mn-lt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nl-NL" sz="2000" dirty="0">
                <a:effectLst/>
                <a:latin typeface="Verdana"/>
                <a:ea typeface="+mn-lt"/>
                <a:cs typeface="+mn-lt"/>
              </a:rPr>
              <a:t>- Ring van Putten (Havo Vwo)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nl-NL" sz="2000" dirty="0">
                <a:effectLst/>
                <a:latin typeface="Verdana"/>
                <a:ea typeface="+mn-lt"/>
                <a:cs typeface="+mn-lt"/>
              </a:rPr>
              <a:t>- Scala Rietvelden (Havo)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nl-NL" sz="2000" dirty="0">
                <a:effectLst/>
                <a:latin typeface="Verdana"/>
                <a:ea typeface="+mn-lt"/>
                <a:cs typeface="+mn-lt"/>
              </a:rPr>
              <a:t>- Scala Molenwatering (Havo Vwo)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nl-NL" sz="2000" dirty="0">
                <a:effectLst/>
                <a:latin typeface="Verdana"/>
                <a:ea typeface="+mn-lt"/>
                <a:cs typeface="+mn-lt"/>
              </a:rPr>
              <a:t>- </a:t>
            </a:r>
            <a:r>
              <a:rPr lang="nl-NL" sz="2000" dirty="0" err="1">
                <a:effectLst/>
                <a:latin typeface="Verdana"/>
                <a:ea typeface="+mn-lt"/>
                <a:cs typeface="+mn-lt"/>
              </a:rPr>
              <a:t>Penta</a:t>
            </a:r>
            <a:r>
              <a:rPr lang="nl-NL" sz="2000" dirty="0">
                <a:effectLst/>
                <a:latin typeface="Verdana"/>
                <a:ea typeface="+mn-lt"/>
                <a:cs typeface="+mn-lt"/>
              </a:rPr>
              <a:t> Hoogvliet (havo-top jaar 4 en 5)</a:t>
            </a: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AB612675-F933-4E66-BA81-CF8DFA1D6F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088" y="2161945"/>
            <a:ext cx="8229600" cy="77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40" tIns="45720" rIns="91440" bIns="45720" anchor="ctr" anchorCtr="1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9pPr>
          </a:lstStyle>
          <a:p>
            <a:pPr eaLnBrk="1" hangingPunct="1">
              <a:defRPr/>
            </a:pPr>
            <a:endParaRPr lang="nl-NL" sz="3600" kern="0" dirty="0">
              <a:latin typeface="Verdana" pitchFamily="34" charset="0"/>
            </a:endParaRPr>
          </a:p>
          <a:p>
            <a:pPr>
              <a:defRPr/>
            </a:pPr>
            <a:r>
              <a:rPr lang="nl-NL" sz="3600" kern="0" dirty="0">
                <a:latin typeface="Verdana"/>
                <a:ea typeface="Verdana"/>
              </a:rPr>
              <a:t>VWO</a:t>
            </a:r>
          </a:p>
        </p:txBody>
      </p:sp>
      <p:pic>
        <p:nvPicPr>
          <p:cNvPr id="3" name="Picture 8" descr="https://hetankervcpo-live-ae1aabe127b44e8bb3d2-16e402e.aldryn-media.com/filer_public/e5/49/e5495385-4042-41e2-afce-1c9fbc6cc61a/logovcpoartboard_37_copy_72x-8.png">
            <a:extLst>
              <a:ext uri="{FF2B5EF4-FFF2-40B4-BE49-F238E27FC236}">
                <a16:creationId xmlns:a16="http://schemas.microsoft.com/office/drawing/2014/main" id="{E845F58E-40CF-407F-99F6-E32AB54896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5575" y="113463"/>
            <a:ext cx="2663825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58A314-CB6B-DABD-F8E5-E7B9A85A1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5" name="Tijdelijke aanduiding voor inhoud 4" descr="Afbeelding met tekst, Post-it-briefje, handschrift, schermopname&#10;&#10;Automatisch gegenereerde beschrijving">
            <a:extLst>
              <a:ext uri="{FF2B5EF4-FFF2-40B4-BE49-F238E27FC236}">
                <a16:creationId xmlns:a16="http://schemas.microsoft.com/office/drawing/2014/main" id="{1456D29E-C57C-BA03-C1EF-DE080B3A7E6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83542" y="1153036"/>
            <a:ext cx="5585431" cy="4995201"/>
          </a:xfrm>
        </p:spPr>
      </p:pic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78DB333-25E6-467C-3821-8A376625A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DE46C-7036-4194-AC94-C0AC80E0DC13}" type="slidenum">
              <a:rPr lang="nl-NL" altLang="nl-NL"/>
              <a:pPr/>
              <a:t>8</a:t>
            </a:fld>
            <a:endParaRPr lang="nl-NL" altLang="nl-NL"/>
          </a:p>
        </p:txBody>
      </p:sp>
      <p:pic>
        <p:nvPicPr>
          <p:cNvPr id="6" name="Graphic 5" descr="Terug met effen opvulling">
            <a:extLst>
              <a:ext uri="{FF2B5EF4-FFF2-40B4-BE49-F238E27FC236}">
                <a16:creationId xmlns:a16="http://schemas.microsoft.com/office/drawing/2014/main" id="{FC280027-D57E-552B-D864-B5B7045DBA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455664" y="1911096"/>
            <a:ext cx="621792" cy="621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006963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dianummer 5">
            <a:extLst>
              <a:ext uri="{FF2B5EF4-FFF2-40B4-BE49-F238E27FC236}">
                <a16:creationId xmlns:a16="http://schemas.microsoft.com/office/drawing/2014/main" id="{65B84DF1-E291-4197-B2DD-7BF7D5722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D5A4B9D-C84B-4F65-856C-BBE8E5FA8569}" type="slidenum">
              <a:rPr lang="nl-NL" altLang="nl-NL" sz="1400" dirty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nl-NL" altLang="nl-NL" sz="1400" dirty="0"/>
          </a:p>
        </p:txBody>
      </p:sp>
      <p:sp>
        <p:nvSpPr>
          <p:cNvPr id="79874" name="Rectangle 2">
            <a:extLst>
              <a:ext uri="{FF2B5EF4-FFF2-40B4-BE49-F238E27FC236}">
                <a16:creationId xmlns:a16="http://schemas.microsoft.com/office/drawing/2014/main" id="{AC64E0DE-8C47-4C7A-8641-A3E9BEE0DF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277812"/>
            <a:ext cx="8218487" cy="1134963"/>
          </a:xfrm>
        </p:spPr>
        <p:txBody>
          <a:bodyPr/>
          <a:lstStyle/>
          <a:p>
            <a:pPr eaLnBrk="1" hangingPunct="1">
              <a:defRPr/>
            </a:pPr>
            <a:br>
              <a:rPr lang="nl-NL" sz="3600" dirty="0">
                <a:latin typeface="Verdana"/>
                <a:ea typeface="Verdana"/>
              </a:rPr>
            </a:br>
            <a:r>
              <a:rPr lang="nl-NL" sz="3600" dirty="0">
                <a:latin typeface="Verdana"/>
                <a:ea typeface="Verdana"/>
              </a:rPr>
              <a:t>Schoolbezoeken</a:t>
            </a:r>
            <a:br>
              <a:rPr lang="nl-NL" sz="3600" dirty="0">
                <a:latin typeface="Verdana"/>
                <a:ea typeface="Verdana"/>
              </a:rPr>
            </a:br>
            <a:br>
              <a:rPr lang="nl-NL" sz="3600" dirty="0">
                <a:latin typeface="Verdana" pitchFamily="34" charset="0"/>
              </a:rPr>
            </a:br>
            <a:endParaRPr lang="nl-NL" dirty="0"/>
          </a:p>
        </p:txBody>
      </p:sp>
      <p:sp>
        <p:nvSpPr>
          <p:cNvPr id="79875" name="Rectangle 3">
            <a:extLst>
              <a:ext uri="{FF2B5EF4-FFF2-40B4-BE49-F238E27FC236}">
                <a16:creationId xmlns:a16="http://schemas.microsoft.com/office/drawing/2014/main" id="{5CE968B3-A014-4532-8566-4F5D061C34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977063"/>
            <a:ext cx="8496300" cy="42521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nl-NL" sz="1800" dirty="0">
              <a:effectLst/>
              <a:latin typeface="Verdana"/>
              <a:ea typeface="Verdana"/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nl-NL" sz="2000" u="sng" dirty="0" err="1">
                <a:effectLst/>
                <a:latin typeface="Verdana"/>
                <a:ea typeface="Verdana"/>
              </a:rPr>
              <a:t>Social</a:t>
            </a:r>
            <a:r>
              <a:rPr lang="nl-NL" sz="2000" u="sng" dirty="0">
                <a:effectLst/>
                <a:latin typeface="Verdana"/>
                <a:ea typeface="Verdana"/>
              </a:rPr>
              <a:t> Schools: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nl-NL" sz="2000" dirty="0">
                <a:effectLst/>
                <a:latin typeface="Verdana"/>
                <a:ea typeface="Verdana"/>
              </a:rPr>
              <a:t>Data van de bezoeken &amp; oproep fietsbegeleiding  </a:t>
            </a:r>
          </a:p>
          <a:p>
            <a:pPr>
              <a:lnSpc>
                <a:spcPct val="80000"/>
              </a:lnSpc>
              <a:defRPr/>
            </a:pPr>
            <a:endParaRPr lang="nl-NL" altLang="nl-NL" sz="2000" dirty="0">
              <a:effectLst/>
              <a:latin typeface="Verdana"/>
              <a:ea typeface="Verdana"/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nl-NL" altLang="nl-NL" sz="2000" dirty="0">
                <a:effectLst/>
                <a:latin typeface="Verdana"/>
                <a:ea typeface="Verdana"/>
              </a:rPr>
              <a:t>Welke scholen bezoeken we?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nl-NL" altLang="nl-NL" sz="2000" dirty="0">
                <a:effectLst/>
                <a:latin typeface="Verdana"/>
                <a:ea typeface="Verdana"/>
              </a:rPr>
              <a:t>- </a:t>
            </a:r>
            <a:r>
              <a:rPr lang="nl-NL" altLang="nl-NL" sz="2000" dirty="0" err="1">
                <a:effectLst/>
                <a:latin typeface="Verdana"/>
                <a:ea typeface="Verdana"/>
              </a:rPr>
              <a:t>Penta</a:t>
            </a:r>
            <a:r>
              <a:rPr lang="nl-NL" altLang="nl-NL" sz="2000" dirty="0">
                <a:effectLst/>
                <a:latin typeface="Verdana"/>
                <a:ea typeface="Verdana"/>
              </a:rPr>
              <a:t> Scala Rietvelden &amp; Molenwatering       </a:t>
            </a:r>
            <a:endParaRPr lang="nl-NL" sz="2000" dirty="0">
              <a:latin typeface="Verdana"/>
              <a:ea typeface="Verdana"/>
            </a:endParaRP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nl-NL" altLang="nl-NL" sz="2000" dirty="0">
                <a:effectLst/>
                <a:latin typeface="Verdana"/>
                <a:ea typeface="Verdana"/>
              </a:rPr>
              <a:t>- </a:t>
            </a:r>
            <a:r>
              <a:rPr lang="nl-NL" altLang="nl-NL" sz="2000" dirty="0" err="1">
                <a:effectLst/>
                <a:latin typeface="Verdana"/>
                <a:ea typeface="Verdana"/>
              </a:rPr>
              <a:t>Penta</a:t>
            </a:r>
            <a:r>
              <a:rPr lang="nl-NL" altLang="nl-NL" sz="2000" dirty="0">
                <a:effectLst/>
                <a:latin typeface="Verdana"/>
                <a:ea typeface="Verdana"/>
              </a:rPr>
              <a:t> De Oude Maas			woe 5 november</a:t>
            </a:r>
            <a:endParaRPr lang="nl-NL" altLang="nl-NL" sz="2000" i="1" dirty="0">
              <a:solidFill>
                <a:srgbClr val="FF0000"/>
              </a:solidFill>
              <a:effectLst/>
              <a:latin typeface="Verdana"/>
              <a:ea typeface="Verdana"/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nl-NL" altLang="nl-NL" sz="2000" dirty="0">
                <a:effectLst/>
                <a:latin typeface="Verdana"/>
                <a:ea typeface="Verdana"/>
              </a:rPr>
              <a:t>- Charles de </a:t>
            </a:r>
            <a:r>
              <a:rPr lang="nl-NL" altLang="nl-NL" sz="2000" dirty="0" err="1">
                <a:effectLst/>
                <a:latin typeface="Verdana"/>
                <a:ea typeface="Verdana"/>
              </a:rPr>
              <a:t>Foucauld</a:t>
            </a:r>
            <a:r>
              <a:rPr lang="nl-NL" altLang="nl-NL" sz="2000" dirty="0">
                <a:effectLst/>
                <a:latin typeface="Verdana"/>
                <a:ea typeface="Verdana"/>
              </a:rPr>
              <a:t>   woe 15 okt. </a:t>
            </a:r>
            <a:endParaRPr lang="nl-NL" altLang="nl-NL" sz="2000" i="1" dirty="0">
              <a:solidFill>
                <a:srgbClr val="FF0000"/>
              </a:solidFill>
              <a:effectLst/>
              <a:latin typeface="Verdana"/>
              <a:ea typeface="Verdana"/>
            </a:endParaRP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nl-NL" altLang="nl-NL" sz="2000" dirty="0">
                <a:effectLst/>
                <a:latin typeface="Verdana"/>
                <a:ea typeface="Verdana"/>
              </a:rPr>
              <a:t>- De Ring van Putten 	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nl-NL" altLang="nl-NL" sz="2000" dirty="0">
                <a:effectLst/>
                <a:latin typeface="Verdana"/>
                <a:ea typeface="Verdana"/>
              </a:rPr>
              <a:t>- MY College 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nl-NL" sz="2000" dirty="0">
                <a:effectLst/>
                <a:ea typeface="+mn-lt"/>
                <a:cs typeface="+mn-lt"/>
              </a:rPr>
              <a:t>- </a:t>
            </a:r>
            <a:r>
              <a:rPr lang="nl-NL" sz="2000" dirty="0" err="1">
                <a:effectLst/>
                <a:ea typeface="+mn-lt"/>
                <a:cs typeface="+mn-lt"/>
              </a:rPr>
              <a:t>Yuverta</a:t>
            </a:r>
            <a:r>
              <a:rPr lang="nl-NL" sz="2000" dirty="0">
                <a:effectLst/>
                <a:ea typeface="+mn-lt"/>
                <a:cs typeface="+mn-lt"/>
              </a:rPr>
              <a:t> </a:t>
            </a:r>
            <a:r>
              <a:rPr lang="nl-NL" altLang="nl-NL" sz="2000" dirty="0">
                <a:effectLst/>
                <a:latin typeface="Verdana"/>
                <a:ea typeface="Verdana"/>
              </a:rPr>
              <a:t>Anna Hoeve (bus) </a:t>
            </a:r>
            <a:br>
              <a:rPr lang="nl-NL" altLang="nl-NL" sz="2000" dirty="0">
                <a:effectLst/>
                <a:latin typeface="Verdana"/>
                <a:ea typeface="Verdana"/>
              </a:rPr>
            </a:br>
            <a:r>
              <a:rPr lang="nl-NL" altLang="nl-NL" sz="2000" dirty="0">
                <a:effectLst/>
                <a:latin typeface="Verdana"/>
                <a:ea typeface="Verdana"/>
              </a:rPr>
              <a:t>  </a:t>
            </a:r>
            <a:br>
              <a:rPr lang="nl-NL" altLang="nl-NL" sz="2000" dirty="0">
                <a:effectLst/>
                <a:latin typeface="Verdana"/>
                <a:ea typeface="Verdana"/>
              </a:rPr>
            </a:br>
            <a:r>
              <a:rPr lang="nl-NL" altLang="nl-NL" sz="2000" i="1" dirty="0">
                <a:effectLst/>
                <a:latin typeface="Verdana"/>
                <a:ea typeface="Verdana"/>
              </a:rPr>
              <a:t>4 Middagen </a:t>
            </a:r>
            <a:r>
              <a:rPr lang="nl-NL" altLang="nl-NL" sz="2000" i="1" dirty="0" err="1">
                <a:effectLst/>
                <a:latin typeface="Verdana"/>
                <a:ea typeface="Verdana"/>
              </a:rPr>
              <a:t>Penta</a:t>
            </a:r>
            <a:r>
              <a:rPr lang="nl-NL" altLang="nl-NL" sz="2000" i="1" dirty="0">
                <a:effectLst/>
                <a:latin typeface="Verdana"/>
                <a:ea typeface="Verdana"/>
              </a:rPr>
              <a:t>: Rietvelden/Oude Maas “sfeer proeven”</a:t>
            </a:r>
          </a:p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endParaRPr lang="nl-NL" altLang="nl-NL" sz="2000" i="1" dirty="0">
              <a:solidFill>
                <a:srgbClr val="FF0000"/>
              </a:solidFill>
              <a:effectLst/>
              <a:latin typeface="Verdana"/>
              <a:ea typeface="Verdana"/>
            </a:endParaRPr>
          </a:p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br>
              <a:rPr lang="nl-NL" altLang="nl-NL" sz="2000" i="1" dirty="0">
                <a:effectLst/>
                <a:latin typeface="Verdana"/>
                <a:ea typeface="Verdana"/>
              </a:rPr>
            </a:br>
            <a:r>
              <a:rPr lang="nl-NL" altLang="nl-NL" sz="2000" i="1" dirty="0">
                <a:effectLst/>
                <a:latin typeface="Verdana"/>
                <a:ea typeface="Verdana"/>
              </a:rPr>
              <a:t>Kinderen zelf op de fiets erheen vanuit school.</a:t>
            </a:r>
            <a:br>
              <a:rPr lang="nl-NL" altLang="nl-NL" sz="2000" i="1" dirty="0">
                <a:effectLst/>
                <a:latin typeface="Verdana"/>
                <a:ea typeface="Verdana"/>
              </a:rPr>
            </a:br>
            <a:endParaRPr lang="nl-NL" altLang="nl-NL" sz="2000" i="1" dirty="0">
              <a:effectLst/>
              <a:latin typeface="Verdana"/>
              <a:ea typeface="Verdana"/>
            </a:endParaRP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endParaRPr lang="nl-NL" altLang="nl-NL" sz="2000" i="1" dirty="0">
              <a:effectLst/>
              <a:latin typeface="Verdana"/>
              <a:ea typeface="Verdana"/>
            </a:endParaRPr>
          </a:p>
          <a:p>
            <a:pPr eaLnBrk="1" hangingPunct="1">
              <a:lnSpc>
                <a:spcPct val="80000"/>
              </a:lnSpc>
              <a:buNone/>
              <a:defRPr/>
            </a:pPr>
            <a:endParaRPr lang="nl-NL" altLang="nl-NL" sz="1600" i="1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nl-NL" altLang="nl-NL" sz="1600" dirty="0">
              <a:effectLst/>
              <a:latin typeface="Verdana" panose="020B0604030504040204" pitchFamily="34" charset="0"/>
              <a:ea typeface="Verdana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nl-NL" altLang="nl-NL" sz="1600" dirty="0">
              <a:effectLst/>
              <a:latin typeface="Verdana" panose="020B0604030504040204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nl-NL" altLang="nl-NL" sz="1600" dirty="0">
              <a:effectLst/>
              <a:latin typeface="Verdana" panose="020B0604030504040204" pitchFamily="34" charset="0"/>
              <a:ea typeface="Verdana"/>
              <a:cs typeface="Verdana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nl-NL" altLang="nl-NL" sz="1600" dirty="0">
              <a:effectLst/>
              <a:latin typeface="Verdana" panose="020B060403050404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nl-NL" altLang="nl-NL" sz="1600" dirty="0">
              <a:effectLst/>
              <a:latin typeface="Verdana"/>
              <a:ea typeface="Verdana"/>
              <a:cs typeface="Arial"/>
            </a:endParaRP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endParaRPr lang="nl-NL" sz="1600" dirty="0">
              <a:latin typeface="Arial"/>
              <a:cs typeface="Arial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nl-NL" altLang="nl-NL" sz="160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nl-NL" altLang="nl-NL" sz="1200" dirty="0">
              <a:effectLst/>
              <a:latin typeface="Verdana" panose="020B0604030504040204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nl-NL" altLang="nl-NL" sz="1200" dirty="0">
              <a:effectLst/>
              <a:latin typeface="Verdana" panose="020B0604030504040204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nl-NL" altLang="nl-NL" sz="1200" dirty="0">
              <a:effectLst/>
              <a:latin typeface="Verdana" panose="020B0604030504040204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nl-NL" altLang="nl-NL" sz="1200" dirty="0">
              <a:effectLst/>
              <a:latin typeface="Verdana" panose="020B0604030504040204" pitchFamily="34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nl-NL" altLang="nl-NL" sz="1200" dirty="0">
                <a:effectLst/>
                <a:latin typeface="Verdana" panose="020B0604030504040204" pitchFamily="34" charset="0"/>
              </a:rPr>
              <a:t>	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nl-NL" altLang="nl-NL" sz="1200" dirty="0">
              <a:effectLst/>
              <a:latin typeface="Verdana" panose="020B0604030504040204" pitchFamily="34" charset="0"/>
            </a:endParaRPr>
          </a:p>
        </p:txBody>
      </p:sp>
      <p:sp>
        <p:nvSpPr>
          <p:cNvPr id="79884" name="Text Box 12">
            <a:extLst>
              <a:ext uri="{FF2B5EF4-FFF2-40B4-BE49-F238E27FC236}">
                <a16:creationId xmlns:a16="http://schemas.microsoft.com/office/drawing/2014/main" id="{FBA4D765-4155-47C2-AA6A-0626173CCA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0163" y="5548313"/>
            <a:ext cx="6553200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endParaRPr lang="nl-NL" altLang="nl-NL" sz="2000" b="1" dirty="0">
              <a:solidFill>
                <a:schemeClr val="hlink"/>
              </a:solidFill>
              <a:latin typeface="Verdana" panose="020B0604030504040204" pitchFamily="34" charset="0"/>
              <a:ea typeface="Verdana"/>
            </a:endParaRPr>
          </a:p>
          <a:p>
            <a:pPr algn="ctr"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nl-NL" altLang="nl-NL" sz="2000" b="1" dirty="0">
                <a:solidFill>
                  <a:schemeClr val="hlink"/>
                </a:solidFill>
                <a:latin typeface="Verdana" panose="020B0604030504040204" pitchFamily="34" charset="0"/>
              </a:rPr>
              <a:t>Het is goed om te zien waar je klasgenoten volgend jaar verder gaan leren.”</a:t>
            </a:r>
          </a:p>
        </p:txBody>
      </p:sp>
      <p:pic>
        <p:nvPicPr>
          <p:cNvPr id="2" name="Picture 8" descr="https://hetankervcpo-live-ae1aabe127b44e8bb3d2-16e402e.aldryn-media.com/filer_public/e5/49/e5495385-4042-41e2-afce-1c9fbc6cc61a/logovcpoartboard_37_copy_72x-8.png">
            <a:extLst>
              <a:ext uri="{FF2B5EF4-FFF2-40B4-BE49-F238E27FC236}">
                <a16:creationId xmlns:a16="http://schemas.microsoft.com/office/drawing/2014/main" id="{5911B648-7C1C-44D6-A7F5-81CC04561E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5575" y="113463"/>
            <a:ext cx="2663825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Afbeelding 3">
            <a:extLst>
              <a:ext uri="{FF2B5EF4-FFF2-40B4-BE49-F238E27FC236}">
                <a16:creationId xmlns:a16="http://schemas.microsoft.com/office/drawing/2014/main" id="{5461D694-10B0-4D2F-8B3B-A20CE11B08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88584" y="542283"/>
            <a:ext cx="2383200" cy="1972121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9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9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0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49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62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4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26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65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27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29500"/>
                            </p:stCondLst>
                            <p:childTnLst>
                              <p:par>
                                <p:cTn id="38" presetID="15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98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98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98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98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" grpId="0" build="p" autoUpdateAnimBg="0" advAuto="1000"/>
      <p:bldP spid="79884" grpId="0" autoUpdateAnimBg="0"/>
    </p:bldLst>
  </p:timing>
</p:sld>
</file>

<file path=ppt/theme/theme1.xml><?xml version="1.0" encoding="utf-8"?>
<a:theme xmlns:a="http://schemas.openxmlformats.org/drawingml/2006/main" name="Golfje">
  <a:themeElements>
    <a:clrScheme name="Golfje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Golfj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hlink"/>
          </a:buClr>
          <a:buSzPct val="80000"/>
          <a:buFont typeface="Wingdings" pitchFamily="2" charset="2"/>
          <a:buNone/>
          <a:tabLst/>
          <a:defRPr kumimoji="0" lang="nl-NL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hlink"/>
          </a:buClr>
          <a:buSzPct val="80000"/>
          <a:buFont typeface="Wingdings" pitchFamily="2" charset="2"/>
          <a:buNone/>
          <a:tabLst/>
          <a:defRPr kumimoji="0" lang="nl-NL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itchFamily="34" charset="0"/>
          </a:defRPr>
        </a:defPPr>
      </a:lstStyle>
    </a:lnDef>
  </a:objectDefaults>
  <a:extraClrSchemeLst>
    <a:extraClrScheme>
      <a:clrScheme name="Golfje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olfje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olfje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olfje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olfje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olfje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olfje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olfje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olfje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713352FBF85BD4D91CC6FD269A9269C" ma:contentTypeVersion="23" ma:contentTypeDescription="Een nieuw document maken." ma:contentTypeScope="" ma:versionID="665059fe979cbbc756150bcefe1d4b23">
  <xsd:schema xmlns:xsd="http://www.w3.org/2001/XMLSchema" xmlns:xs="http://www.w3.org/2001/XMLSchema" xmlns:p="http://schemas.microsoft.com/office/2006/metadata/properties" xmlns:ns2="d1b9dffd-0a03-436d-8313-8f1352b3fe60" xmlns:ns3="52bc977e-7540-46bf-b66d-47821e337131" xmlns:ns4="49d9926e-d0c3-4b4c-8825-faef2e17cb03" targetNamespace="http://schemas.microsoft.com/office/2006/metadata/properties" ma:root="true" ma:fieldsID="fe810ca9ee694e317e719a90d338d113" ns2:_="" ns3:_="" ns4:_="">
    <xsd:import namespace="d1b9dffd-0a03-436d-8313-8f1352b3fe60"/>
    <xsd:import namespace="52bc977e-7540-46bf-b66d-47821e337131"/>
    <xsd:import namespace="49d9926e-d0c3-4b4c-8825-faef2e17cb03"/>
    <xsd:element name="properties">
      <xsd:complexType>
        <xsd:sequence>
          <xsd:element name="documentManagement">
            <xsd:complexType>
              <xsd:all>
                <xsd:element ref="ns2:MigrationWizId" minOccurs="0"/>
                <xsd:element ref="ns2:MigrationWizIdPermissions" minOccurs="0"/>
                <xsd:element ref="ns2:MigrationWizIdVersion" minOccurs="0"/>
                <xsd:element ref="ns2:lcf76f155ced4ddcb4097134ff3c332f0" minOccurs="0"/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2:MediaServiceOCR" minOccurs="0"/>
                <xsd:element ref="ns2:MediaServiceLocation" minOccurs="0"/>
                <xsd:element ref="ns2:MediaServiceObjectDetectorVersions" minOccurs="0"/>
                <xsd:element ref="ns4:SharedWithUsers" minOccurs="0"/>
                <xsd:element ref="ns4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b9dffd-0a03-436d-8313-8f1352b3fe60" elementFormDefault="qualified">
    <xsd:import namespace="http://schemas.microsoft.com/office/2006/documentManagement/types"/>
    <xsd:import namespace="http://schemas.microsoft.com/office/infopath/2007/PartnerControls"/>
    <xsd:element name="MigrationWizId" ma:index="8" nillable="true" ma:displayName="MigrationWizId" ma:internalName="MigrationWizId">
      <xsd:simpleType>
        <xsd:restriction base="dms:Text"/>
      </xsd:simpleType>
    </xsd:element>
    <xsd:element name="MigrationWizIdPermissions" ma:index="9" nillable="true" ma:displayName="MigrationWizIdPermissions" ma:internalName="MigrationWizIdPermissions">
      <xsd:simpleType>
        <xsd:restriction base="dms:Text"/>
      </xsd:simpleType>
    </xsd:element>
    <xsd:element name="MigrationWizIdVersion" ma:index="10" nillable="true" ma:displayName="MigrationWizIdVersion" ma:internalName="MigrationWizIdVersion">
      <xsd:simpleType>
        <xsd:restriction base="dms:Text"/>
      </xsd:simpleType>
    </xsd:element>
    <xsd:element name="lcf76f155ced4ddcb4097134ff3c332f0" ma:index="11" nillable="true" ma:displayName="Afbeeldingtags_0" ma:hidden="true" ma:internalName="lcf76f155ced4ddcb4097134ff3c332f0" ma:readOnly="false">
      <xsd:simpleType>
        <xsd:restriction base="dms:Note"/>
      </xsd:simpleType>
    </xsd:element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Afbeeldingtags" ma:readOnly="false" ma:fieldId="{5cf76f15-5ced-4ddc-b409-7134ff3c332f}" ma:taxonomyMulti="true" ma:sspId="8f837563-4a91-4770-b54c-1c764e8e138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bc977e-7540-46bf-b66d-47821e337131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0306bdf8-d5d7-4bea-99e4-4954c87a0559}" ma:internalName="TaxCatchAll" ma:showField="CatchAllData" ma:web="52bc977e-7540-46bf-b66d-47821e33713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d9926e-d0c3-4b4c-8825-faef2e17cb03" elementFormDefault="qualified">
    <xsd:import namespace="http://schemas.microsoft.com/office/2006/documentManagement/types"/>
    <xsd:import namespace="http://schemas.microsoft.com/office/infopath/2007/PartnerControls"/>
    <xsd:element name="SharedWithUsers" ma:index="24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5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igrationWizIdVersion xmlns="d1b9dffd-0a03-436d-8313-8f1352b3fe60">bbea5626-49d0-4df0-9c4c-0ce16c3a899e-637885612860000000</MigrationWizIdVersion>
    <MigrationWizIdPermissions xmlns="d1b9dffd-0a03-436d-8313-8f1352b3fe60" xsi:nil="true"/>
    <MigrationWizId xmlns="d1b9dffd-0a03-436d-8313-8f1352b3fe60">bbea5626-49d0-4df0-9c4c-0ce16c3a899e</MigrationWizId>
    <lcf76f155ced4ddcb4097134ff3c332f0 xmlns="d1b9dffd-0a03-436d-8313-8f1352b3fe60" xsi:nil="true"/>
    <TaxCatchAll xmlns="52bc977e-7540-46bf-b66d-47821e337131" xsi:nil="true"/>
    <lcf76f155ced4ddcb4097134ff3c332f xmlns="d1b9dffd-0a03-436d-8313-8f1352b3fe60">
      <Terms xmlns="http://schemas.microsoft.com/office/infopath/2007/PartnerControls"/>
    </lcf76f155ced4ddcb4097134ff3c332f>
    <SharedWithUsers xmlns="49d9926e-d0c3-4b4c-8825-faef2e17cb03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2DD3F5E0-1362-4966-A4E2-0C9A6462F5C7}"/>
</file>

<file path=customXml/itemProps2.xml><?xml version="1.0" encoding="utf-8"?>
<ds:datastoreItem xmlns:ds="http://schemas.openxmlformats.org/officeDocument/2006/customXml" ds:itemID="{21A20065-CA71-4F46-A3ED-12E7EC68431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B6C5FDB-99C7-4A7A-95B8-198FB90C3868}">
  <ds:schemaRefs>
    <ds:schemaRef ds:uri="http://purl.org/dc/elements/1.1/"/>
    <ds:schemaRef ds:uri="52bc977e-7540-46bf-b66d-47821e337131"/>
    <ds:schemaRef ds:uri="http://www.w3.org/XML/1998/namespace"/>
    <ds:schemaRef ds:uri="http://purl.org/dc/dcmitype/"/>
    <ds:schemaRef ds:uri="http://schemas.microsoft.com/office/2006/documentManagement/types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d1b9dffd-0a03-436d-8313-8f1352b3fe6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1001</TotalTime>
  <Words>946</Words>
  <Application>Microsoft Office PowerPoint</Application>
  <PresentationFormat>On-screen Show (4:3)</PresentationFormat>
  <Paragraphs>212</Paragraphs>
  <Slides>17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Golfje</vt:lpstr>
      <vt:lpstr>Kantoorthema</vt:lpstr>
      <vt:lpstr>PowerPoint Presentation</vt:lpstr>
      <vt:lpstr>  Doel van de Avond</vt:lpstr>
      <vt:lpstr> Groep 8</vt:lpstr>
      <vt:lpstr>  Verschillende schoolniveaus</vt:lpstr>
      <vt:lpstr>  VMBO</vt:lpstr>
      <vt:lpstr>PowerPoint Presentation</vt:lpstr>
      <vt:lpstr> HAVO</vt:lpstr>
      <vt:lpstr>PowerPoint Presentation</vt:lpstr>
      <vt:lpstr> Schoolbezoeken  </vt:lpstr>
      <vt:lpstr>  Niveaubepaling </vt:lpstr>
      <vt:lpstr>  Advisering </vt:lpstr>
      <vt:lpstr>  IEP doorstroomtoets</vt:lpstr>
      <vt:lpstr>  Inschrijfprocedure</vt:lpstr>
      <vt:lpstr>  Tips</vt:lpstr>
      <vt:lpstr> Op een rijtje</vt:lpstr>
      <vt:lpstr>Data allerlei: zie ook infofolder  en Soc schools</vt:lpstr>
      <vt:lpstr>  Heeft u vragen?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Thuis</dc:creator>
  <cp:lastModifiedBy>Carina Samethini</cp:lastModifiedBy>
  <cp:revision>1140</cp:revision>
  <cp:lastPrinted>2022-09-08T14:23:27Z</cp:lastPrinted>
  <dcterms:modified xsi:type="dcterms:W3CDTF">2025-09-22T15:03:01Z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0x0101002713352FBF85BD4D91CC6FD269A9269C</vt:lpwstr>
  </property>
  <property fmtid="{D5CDD505-2E9C-101B-9397-08002B2CF9AE}" pid="3" name="MediaServiceImageTags">
    <vt:lpwstr/>
  </property>
  <property fmtid="{D5CDD505-2E9C-101B-9397-08002B2CF9AE}" pid="4" name="MSIP_Label_defa4170-0d19-0005-0004-bc88714345d2_Enabled">
    <vt:lpwstr>true</vt:lpwstr>
  </property>
  <property fmtid="{D5CDD505-2E9C-101B-9397-08002B2CF9AE}" pid="5" name="MSIP_Label_defa4170-0d19-0005-0004-bc88714345d2_SetDate">
    <vt:lpwstr>2023-08-26T13:46:45Z</vt:lpwstr>
  </property>
  <property fmtid="{D5CDD505-2E9C-101B-9397-08002B2CF9AE}" pid="6" name="MSIP_Label_defa4170-0d19-0005-0004-bc88714345d2_Method">
    <vt:lpwstr>Standard</vt:lpwstr>
  </property>
  <property fmtid="{D5CDD505-2E9C-101B-9397-08002B2CF9AE}" pid="7" name="MSIP_Label_defa4170-0d19-0005-0004-bc88714345d2_Name">
    <vt:lpwstr>defa4170-0d19-0005-0004-bc88714345d2</vt:lpwstr>
  </property>
  <property fmtid="{D5CDD505-2E9C-101B-9397-08002B2CF9AE}" pid="8" name="MSIP_Label_defa4170-0d19-0005-0004-bc88714345d2_SiteId">
    <vt:lpwstr>cef0d88e-540c-4b2c-822b-8b415aec7fcd</vt:lpwstr>
  </property>
  <property fmtid="{D5CDD505-2E9C-101B-9397-08002B2CF9AE}" pid="9" name="MSIP_Label_defa4170-0d19-0005-0004-bc88714345d2_ActionId">
    <vt:lpwstr>310caa3c-9a74-4628-ad09-dc8332c2409c</vt:lpwstr>
  </property>
  <property fmtid="{D5CDD505-2E9C-101B-9397-08002B2CF9AE}" pid="10" name="MSIP_Label_defa4170-0d19-0005-0004-bc88714345d2_ContentBits">
    <vt:lpwstr>0</vt:lpwstr>
  </property>
  <property fmtid="{D5CDD505-2E9C-101B-9397-08002B2CF9AE}" pid="11" name="Order">
    <vt:r8>1392600</vt:r8>
  </property>
  <property fmtid="{D5CDD505-2E9C-101B-9397-08002B2CF9AE}" pid="12" name="_SourceUrl">
    <vt:lpwstr/>
  </property>
  <property fmtid="{D5CDD505-2E9C-101B-9397-08002B2CF9AE}" pid="13" name="_SharedFileIndex">
    <vt:lpwstr/>
  </property>
  <property fmtid="{D5CDD505-2E9C-101B-9397-08002B2CF9AE}" pid="14" name="ComplianceAssetId">
    <vt:lpwstr/>
  </property>
  <property fmtid="{D5CDD505-2E9C-101B-9397-08002B2CF9AE}" pid="15" name="_ExtendedDescription">
    <vt:lpwstr/>
  </property>
  <property fmtid="{D5CDD505-2E9C-101B-9397-08002B2CF9AE}" pid="16" name="TriggerFlowInfo">
    <vt:lpwstr/>
  </property>
</Properties>
</file>